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80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sseportsante.net/fr/Maux/Problemes/Fiche.aspx?doc=accident_vasculaire_cerebral_pm" TargetMode="External"/><Relationship Id="rId1" Type="http://schemas.openxmlformats.org/officeDocument/2006/relationships/hyperlink" Target="http://www.strokeassociation.org/STROKEORG/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sseportsante.net/fr/Maux/Problemes/Fiche.aspx?doc=accident_vasculaire_cerebral_pm" TargetMode="External"/><Relationship Id="rId1" Type="http://schemas.openxmlformats.org/officeDocument/2006/relationships/hyperlink" Target="http://www.strokeassociation.org/STROKE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0D2AF-D7B5-4248-B7CC-5971E3428853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CF719D-2805-430A-9631-DBBB92EA6454}">
      <dgm:prSet custT="1"/>
      <dgm:spPr/>
      <dgm:t>
        <a:bodyPr/>
        <a:lstStyle/>
        <a:p>
          <a:r>
            <a:rPr lang="fr-FR" sz="2800" dirty="0"/>
            <a:t>Aux Etats Unis, il y a plus de 795, 000 cas d’AVC chaque année et plus de 130,000 personnes succombe à la maladie.  (Ça veut dire que 1 personne sur 20 qui meurt aux USA souffre de l’AVC).</a:t>
          </a:r>
          <a:endParaRPr lang="en-US" sz="2800" dirty="0"/>
        </a:p>
      </dgm:t>
    </dgm:pt>
    <dgm:pt modelId="{D550A4A7-D6BB-4B02-9E8A-B2DCBDF56F13}" type="parTrans" cxnId="{3D781509-9DBA-494C-9F5C-F52BE074EF25}">
      <dgm:prSet/>
      <dgm:spPr/>
      <dgm:t>
        <a:bodyPr/>
        <a:lstStyle/>
        <a:p>
          <a:endParaRPr lang="en-US"/>
        </a:p>
      </dgm:t>
    </dgm:pt>
    <dgm:pt modelId="{92DB86CD-9773-4F91-9744-45A3D285E855}" type="sibTrans" cxnId="{3D781509-9DBA-494C-9F5C-F52BE074EF25}">
      <dgm:prSet/>
      <dgm:spPr/>
      <dgm:t>
        <a:bodyPr/>
        <a:lstStyle/>
        <a:p>
          <a:endParaRPr lang="en-US"/>
        </a:p>
      </dgm:t>
    </dgm:pt>
    <dgm:pt modelId="{AE33AC98-187B-4028-9CD7-E84CC4CB21CB}">
      <dgm:prSet/>
      <dgm:spPr/>
      <dgm:t>
        <a:bodyPr/>
        <a:lstStyle/>
        <a:p>
          <a:r>
            <a:rPr lang="fr-FR" dirty="0"/>
            <a:t>Il est estime qu’ aux Etats Unis, chaque 4 minutes quelqu’un meurt de L’AVC et chaque 10 seconds dans le monde entier. </a:t>
          </a:r>
          <a:endParaRPr lang="en-US" dirty="0"/>
        </a:p>
      </dgm:t>
    </dgm:pt>
    <dgm:pt modelId="{133DF90D-9003-4C15-A3CC-34AA890C5B38}" type="parTrans" cxnId="{209738BF-CDAF-4F75-BE6F-1B3B31672746}">
      <dgm:prSet/>
      <dgm:spPr/>
      <dgm:t>
        <a:bodyPr/>
        <a:lstStyle/>
        <a:p>
          <a:endParaRPr lang="en-US"/>
        </a:p>
      </dgm:t>
    </dgm:pt>
    <dgm:pt modelId="{3DCDA16E-EEFA-4C8D-86FA-992026AA981B}" type="sibTrans" cxnId="{209738BF-CDAF-4F75-BE6F-1B3B31672746}">
      <dgm:prSet/>
      <dgm:spPr/>
      <dgm:t>
        <a:bodyPr/>
        <a:lstStyle/>
        <a:p>
          <a:endParaRPr lang="en-US"/>
        </a:p>
      </dgm:t>
    </dgm:pt>
    <dgm:pt modelId="{343E7028-7713-4C7C-81FF-5C0174AA9805}">
      <dgm:prSet/>
      <dgm:spPr/>
      <dgm:t>
        <a:bodyPr/>
        <a:lstStyle/>
        <a:p>
          <a:r>
            <a:rPr lang="fr-FR" dirty="0"/>
            <a:t>Sur les 795,000 cas rencontrés chaque année, 610, 000 sont de nouveaux cas. </a:t>
          </a:r>
          <a:endParaRPr lang="en-US" dirty="0"/>
        </a:p>
      </dgm:t>
    </dgm:pt>
    <dgm:pt modelId="{4BD70C73-8075-40DB-B769-0A37F4076059}" type="parTrans" cxnId="{18F81BDA-4C7A-45E8-B393-0ED2D8D6848B}">
      <dgm:prSet/>
      <dgm:spPr/>
      <dgm:t>
        <a:bodyPr/>
        <a:lstStyle/>
        <a:p>
          <a:endParaRPr lang="en-US"/>
        </a:p>
      </dgm:t>
    </dgm:pt>
    <dgm:pt modelId="{ACCF5004-5787-4980-B6FB-1D02B09A708A}" type="sibTrans" cxnId="{18F81BDA-4C7A-45E8-B393-0ED2D8D6848B}">
      <dgm:prSet/>
      <dgm:spPr/>
      <dgm:t>
        <a:bodyPr/>
        <a:lstStyle/>
        <a:p>
          <a:endParaRPr lang="en-US"/>
        </a:p>
      </dgm:t>
    </dgm:pt>
    <dgm:pt modelId="{D195ECBE-9C19-4949-9340-C247E8513A16}" type="pres">
      <dgm:prSet presAssocID="{E5F0D2AF-D7B5-4248-B7CC-5971E3428853}" presName="Name0" presStyleCnt="0">
        <dgm:presLayoutVars>
          <dgm:dir/>
          <dgm:resizeHandles val="exact"/>
        </dgm:presLayoutVars>
      </dgm:prSet>
      <dgm:spPr/>
    </dgm:pt>
    <dgm:pt modelId="{C310D47D-3D67-4664-AF52-C3A73EF91C35}" type="pres">
      <dgm:prSet presAssocID="{95CF719D-2805-430A-9631-DBBB92EA6454}" presName="node" presStyleLbl="node1" presStyleIdx="0" presStyleCnt="5" custScaleY="233697">
        <dgm:presLayoutVars>
          <dgm:bulletEnabled val="1"/>
        </dgm:presLayoutVars>
      </dgm:prSet>
      <dgm:spPr/>
    </dgm:pt>
    <dgm:pt modelId="{47BF0B60-06A5-4FF6-9699-D16C5EE32182}" type="pres">
      <dgm:prSet presAssocID="{92DB86CD-9773-4F91-9744-45A3D285E855}" presName="sibTransSpacerBeforeConnector" presStyleCnt="0"/>
      <dgm:spPr/>
    </dgm:pt>
    <dgm:pt modelId="{3EB9597C-1DDB-483D-84CC-A5AE097C00BE}" type="pres">
      <dgm:prSet presAssocID="{92DB86CD-9773-4F91-9744-45A3D285E855}" presName="sibTrans" presStyleLbl="node1" presStyleIdx="1" presStyleCnt="5"/>
      <dgm:spPr/>
    </dgm:pt>
    <dgm:pt modelId="{D96B3BBC-5953-4E9E-B969-27342E628415}" type="pres">
      <dgm:prSet presAssocID="{92DB86CD-9773-4F91-9744-45A3D285E855}" presName="sibTransSpacerAfterConnector" presStyleCnt="0"/>
      <dgm:spPr/>
    </dgm:pt>
    <dgm:pt modelId="{0AB07681-9BCA-4811-8F6A-A8CCE267DD94}" type="pres">
      <dgm:prSet presAssocID="{AE33AC98-187B-4028-9CD7-E84CC4CB21CB}" presName="node" presStyleLbl="node1" presStyleIdx="2" presStyleCnt="5" custScaleY="232362">
        <dgm:presLayoutVars>
          <dgm:bulletEnabled val="1"/>
        </dgm:presLayoutVars>
      </dgm:prSet>
      <dgm:spPr/>
    </dgm:pt>
    <dgm:pt modelId="{B5A0D633-04BB-437D-833F-E7ED262DBD9D}" type="pres">
      <dgm:prSet presAssocID="{3DCDA16E-EEFA-4C8D-86FA-992026AA981B}" presName="sibTransSpacerBeforeConnector" presStyleCnt="0"/>
      <dgm:spPr/>
    </dgm:pt>
    <dgm:pt modelId="{45E6F863-8C13-4F8A-B3AF-A105550DFB8A}" type="pres">
      <dgm:prSet presAssocID="{3DCDA16E-EEFA-4C8D-86FA-992026AA981B}" presName="sibTrans" presStyleLbl="node1" presStyleIdx="3" presStyleCnt="5"/>
      <dgm:spPr/>
    </dgm:pt>
    <dgm:pt modelId="{C8DA9EFA-3284-42A6-BD3B-B85CE6B38A71}" type="pres">
      <dgm:prSet presAssocID="{3DCDA16E-EEFA-4C8D-86FA-992026AA981B}" presName="sibTransSpacerAfterConnector" presStyleCnt="0"/>
      <dgm:spPr/>
    </dgm:pt>
    <dgm:pt modelId="{822C81D4-AE2E-4483-B170-91E64A1901B0}" type="pres">
      <dgm:prSet presAssocID="{343E7028-7713-4C7C-81FF-5C0174AA9805}" presName="node" presStyleLbl="node1" presStyleIdx="4" presStyleCnt="5" custScaleY="231027">
        <dgm:presLayoutVars>
          <dgm:bulletEnabled val="1"/>
        </dgm:presLayoutVars>
      </dgm:prSet>
      <dgm:spPr/>
    </dgm:pt>
  </dgm:ptLst>
  <dgm:cxnLst>
    <dgm:cxn modelId="{3D781509-9DBA-494C-9F5C-F52BE074EF25}" srcId="{E5F0D2AF-D7B5-4248-B7CC-5971E3428853}" destId="{95CF719D-2805-430A-9631-DBBB92EA6454}" srcOrd="0" destOrd="0" parTransId="{D550A4A7-D6BB-4B02-9E8A-B2DCBDF56F13}" sibTransId="{92DB86CD-9773-4F91-9744-45A3D285E855}"/>
    <dgm:cxn modelId="{1491F224-260A-437A-A415-0D85684F27A0}" type="presOf" srcId="{AE33AC98-187B-4028-9CD7-E84CC4CB21CB}" destId="{0AB07681-9BCA-4811-8F6A-A8CCE267DD94}" srcOrd="0" destOrd="0" presId="urn:microsoft.com/office/officeart/2016/7/layout/BasicProcessNew"/>
    <dgm:cxn modelId="{0497F92A-9E57-4BCC-A6B4-DF05A7C776CF}" type="presOf" srcId="{E5F0D2AF-D7B5-4248-B7CC-5971E3428853}" destId="{D195ECBE-9C19-4949-9340-C247E8513A16}" srcOrd="0" destOrd="0" presId="urn:microsoft.com/office/officeart/2016/7/layout/BasicProcessNew"/>
    <dgm:cxn modelId="{54644E3A-D96D-42AE-9688-D476EEB7313C}" type="presOf" srcId="{92DB86CD-9773-4F91-9744-45A3D285E855}" destId="{3EB9597C-1DDB-483D-84CC-A5AE097C00BE}" srcOrd="0" destOrd="0" presId="urn:microsoft.com/office/officeart/2016/7/layout/BasicProcessNew"/>
    <dgm:cxn modelId="{BF6FEF6D-3DE0-4FDC-8B16-C716555BF059}" type="presOf" srcId="{343E7028-7713-4C7C-81FF-5C0174AA9805}" destId="{822C81D4-AE2E-4483-B170-91E64A1901B0}" srcOrd="0" destOrd="0" presId="urn:microsoft.com/office/officeart/2016/7/layout/BasicProcessNew"/>
    <dgm:cxn modelId="{209738BF-CDAF-4F75-BE6F-1B3B31672746}" srcId="{E5F0D2AF-D7B5-4248-B7CC-5971E3428853}" destId="{AE33AC98-187B-4028-9CD7-E84CC4CB21CB}" srcOrd="1" destOrd="0" parTransId="{133DF90D-9003-4C15-A3CC-34AA890C5B38}" sibTransId="{3DCDA16E-EEFA-4C8D-86FA-992026AA981B}"/>
    <dgm:cxn modelId="{174B7BCE-0EAB-4EB5-B97E-64DAF424DF4E}" type="presOf" srcId="{3DCDA16E-EEFA-4C8D-86FA-992026AA981B}" destId="{45E6F863-8C13-4F8A-B3AF-A105550DFB8A}" srcOrd="0" destOrd="0" presId="urn:microsoft.com/office/officeart/2016/7/layout/BasicProcessNew"/>
    <dgm:cxn modelId="{62B1A3D9-341D-42F8-B0B8-AC0634D8EAA2}" type="presOf" srcId="{95CF719D-2805-430A-9631-DBBB92EA6454}" destId="{C310D47D-3D67-4664-AF52-C3A73EF91C35}" srcOrd="0" destOrd="0" presId="urn:microsoft.com/office/officeart/2016/7/layout/BasicProcessNew"/>
    <dgm:cxn modelId="{18F81BDA-4C7A-45E8-B393-0ED2D8D6848B}" srcId="{E5F0D2AF-D7B5-4248-B7CC-5971E3428853}" destId="{343E7028-7713-4C7C-81FF-5C0174AA9805}" srcOrd="2" destOrd="0" parTransId="{4BD70C73-8075-40DB-B769-0A37F4076059}" sibTransId="{ACCF5004-5787-4980-B6FB-1D02B09A708A}"/>
    <dgm:cxn modelId="{F074B8EC-E344-490E-96E8-D8B209AA906D}" type="presParOf" srcId="{D195ECBE-9C19-4949-9340-C247E8513A16}" destId="{C310D47D-3D67-4664-AF52-C3A73EF91C35}" srcOrd="0" destOrd="0" presId="urn:microsoft.com/office/officeart/2016/7/layout/BasicProcessNew"/>
    <dgm:cxn modelId="{229EDC8B-5F70-4D83-B22F-1683D7609524}" type="presParOf" srcId="{D195ECBE-9C19-4949-9340-C247E8513A16}" destId="{47BF0B60-06A5-4FF6-9699-D16C5EE32182}" srcOrd="1" destOrd="0" presId="urn:microsoft.com/office/officeart/2016/7/layout/BasicProcessNew"/>
    <dgm:cxn modelId="{B5ACE23F-1501-43AD-9A71-84262D95D03C}" type="presParOf" srcId="{D195ECBE-9C19-4949-9340-C247E8513A16}" destId="{3EB9597C-1DDB-483D-84CC-A5AE097C00BE}" srcOrd="2" destOrd="0" presId="urn:microsoft.com/office/officeart/2016/7/layout/BasicProcessNew"/>
    <dgm:cxn modelId="{8C133AAD-4815-4825-AB38-3F00300A6E5B}" type="presParOf" srcId="{D195ECBE-9C19-4949-9340-C247E8513A16}" destId="{D96B3BBC-5953-4E9E-B969-27342E628415}" srcOrd="3" destOrd="0" presId="urn:microsoft.com/office/officeart/2016/7/layout/BasicProcessNew"/>
    <dgm:cxn modelId="{271A218D-CE37-4C4F-91CF-5E3656983435}" type="presParOf" srcId="{D195ECBE-9C19-4949-9340-C247E8513A16}" destId="{0AB07681-9BCA-4811-8F6A-A8CCE267DD94}" srcOrd="4" destOrd="0" presId="urn:microsoft.com/office/officeart/2016/7/layout/BasicProcessNew"/>
    <dgm:cxn modelId="{5F775D2B-72C4-44C2-9B57-B5B70658875D}" type="presParOf" srcId="{D195ECBE-9C19-4949-9340-C247E8513A16}" destId="{B5A0D633-04BB-437D-833F-E7ED262DBD9D}" srcOrd="5" destOrd="0" presId="urn:microsoft.com/office/officeart/2016/7/layout/BasicProcessNew"/>
    <dgm:cxn modelId="{83922B31-4A14-4F6C-9A19-FEBB7BDE1A2E}" type="presParOf" srcId="{D195ECBE-9C19-4949-9340-C247E8513A16}" destId="{45E6F863-8C13-4F8A-B3AF-A105550DFB8A}" srcOrd="6" destOrd="0" presId="urn:microsoft.com/office/officeart/2016/7/layout/BasicProcessNew"/>
    <dgm:cxn modelId="{BBEF997E-F026-4F12-92D5-93ADC301EFAA}" type="presParOf" srcId="{D195ECBE-9C19-4949-9340-C247E8513A16}" destId="{C8DA9EFA-3284-42A6-BD3B-B85CE6B38A71}" srcOrd="7" destOrd="0" presId="urn:microsoft.com/office/officeart/2016/7/layout/BasicProcessNew"/>
    <dgm:cxn modelId="{0C7A1CEB-71F4-47B1-A26C-6FD0E781C45E}" type="presParOf" srcId="{D195ECBE-9C19-4949-9340-C247E8513A16}" destId="{822C81D4-AE2E-4483-B170-91E64A1901B0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B42A8-1FEC-4CCC-B37F-A5F38C5B7FEB}" type="doc">
      <dgm:prSet loTypeId="urn:microsoft.com/office/officeart/2005/8/layout/vList2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9CCD3C96-11E9-43E3-818A-980D4F620542}">
      <dgm:prSet/>
      <dgm:spPr/>
      <dgm:t>
        <a:bodyPr/>
        <a:lstStyle/>
        <a:p>
          <a:r>
            <a:rPr lang="fr-FR" dirty="0"/>
            <a:t>L’AVC est au </a:t>
          </a:r>
          <a:r>
            <a:rPr lang="fr-FR" dirty="0">
              <a:solidFill>
                <a:srgbClr val="FF0000"/>
              </a:solidFill>
            </a:rPr>
            <a:t>5ieme rang des maladies </a:t>
          </a:r>
          <a:r>
            <a:rPr lang="fr-FR" dirty="0"/>
            <a:t>qui tuent aux USA et 2ieme sur le plan mondial</a:t>
          </a:r>
          <a:endParaRPr lang="en-US" dirty="0"/>
        </a:p>
      </dgm:t>
    </dgm:pt>
    <dgm:pt modelId="{13B6F38F-8282-4B9B-B85D-9805C3854B39}" type="parTrans" cxnId="{85831A8E-31A3-409C-B054-1FE0D65EE6BB}">
      <dgm:prSet/>
      <dgm:spPr/>
      <dgm:t>
        <a:bodyPr/>
        <a:lstStyle/>
        <a:p>
          <a:endParaRPr lang="en-US"/>
        </a:p>
      </dgm:t>
    </dgm:pt>
    <dgm:pt modelId="{7AB717E6-BB1F-4994-BC21-96C8665F8FB4}" type="sibTrans" cxnId="{85831A8E-31A3-409C-B054-1FE0D65EE6BB}">
      <dgm:prSet/>
      <dgm:spPr/>
      <dgm:t>
        <a:bodyPr/>
        <a:lstStyle/>
        <a:p>
          <a:endParaRPr lang="en-US"/>
        </a:p>
      </dgm:t>
    </dgm:pt>
    <dgm:pt modelId="{4F9D0711-0344-4151-B206-7E022D0311F5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37 % des Américains </a:t>
          </a:r>
          <a:r>
            <a:rPr lang="fr-FR" dirty="0"/>
            <a:t>ne peuvent pas identifier les symptômes de la maladie</a:t>
          </a:r>
          <a:endParaRPr lang="en-US" dirty="0"/>
        </a:p>
      </dgm:t>
    </dgm:pt>
    <dgm:pt modelId="{6AAF8117-37C4-4E89-8CB3-9CDB4F8D4131}" type="parTrans" cxnId="{2073078E-DE6B-499E-BD48-D468B4EE3766}">
      <dgm:prSet/>
      <dgm:spPr/>
      <dgm:t>
        <a:bodyPr/>
        <a:lstStyle/>
        <a:p>
          <a:endParaRPr lang="en-US"/>
        </a:p>
      </dgm:t>
    </dgm:pt>
    <dgm:pt modelId="{A592AD1D-1BE3-4EAA-B56E-55205FB36DCB}" type="sibTrans" cxnId="{2073078E-DE6B-499E-BD48-D468B4EE3766}">
      <dgm:prSet/>
      <dgm:spPr/>
      <dgm:t>
        <a:bodyPr/>
        <a:lstStyle/>
        <a:p>
          <a:endParaRPr lang="en-US"/>
        </a:p>
      </dgm:t>
    </dgm:pt>
    <dgm:pt modelId="{5C5472C1-E7BF-4504-99D3-534C3C371E6C}">
      <dgm:prSet/>
      <dgm:spPr/>
      <dgm:t>
        <a:bodyPr/>
        <a:lstStyle/>
        <a:p>
          <a:r>
            <a:rPr lang="fr-FR" dirty="0"/>
            <a:t>Dans le monde L’AVC tue plus de </a:t>
          </a:r>
          <a:r>
            <a:rPr lang="fr-FR" dirty="0">
              <a:solidFill>
                <a:srgbClr val="FF0000"/>
              </a:solidFill>
            </a:rPr>
            <a:t>6,2 million </a:t>
          </a:r>
          <a:r>
            <a:rPr lang="fr-FR" dirty="0"/>
            <a:t>de personnes chaque année. </a:t>
          </a:r>
          <a:endParaRPr lang="en-US" dirty="0"/>
        </a:p>
      </dgm:t>
    </dgm:pt>
    <dgm:pt modelId="{845933AA-80A5-4330-AC56-999CF275938F}" type="parTrans" cxnId="{B840554D-BA19-44BF-90BE-5DFAD521EF4D}">
      <dgm:prSet/>
      <dgm:spPr/>
      <dgm:t>
        <a:bodyPr/>
        <a:lstStyle/>
        <a:p>
          <a:endParaRPr lang="en-US"/>
        </a:p>
      </dgm:t>
    </dgm:pt>
    <dgm:pt modelId="{A744928B-1DA7-46E8-B2E8-0543BE4EAE69}" type="sibTrans" cxnId="{B840554D-BA19-44BF-90BE-5DFAD521EF4D}">
      <dgm:prSet/>
      <dgm:spPr/>
      <dgm:t>
        <a:bodyPr/>
        <a:lstStyle/>
        <a:p>
          <a:endParaRPr lang="en-US"/>
        </a:p>
      </dgm:t>
    </dgm:pt>
    <dgm:pt modelId="{F4C6F8A8-43E6-44FD-B000-1B46BD6A4079}" type="pres">
      <dgm:prSet presAssocID="{553B42A8-1FEC-4CCC-B37F-A5F38C5B7FEB}" presName="linear" presStyleCnt="0">
        <dgm:presLayoutVars>
          <dgm:animLvl val="lvl"/>
          <dgm:resizeHandles val="exact"/>
        </dgm:presLayoutVars>
      </dgm:prSet>
      <dgm:spPr/>
    </dgm:pt>
    <dgm:pt modelId="{C4D22D1D-AAC7-4075-9CCF-8FC994223675}" type="pres">
      <dgm:prSet presAssocID="{9CCD3C96-11E9-43E3-818A-980D4F620542}" presName="parentText" presStyleLbl="node1" presStyleIdx="0" presStyleCnt="3" custScaleX="99757">
        <dgm:presLayoutVars>
          <dgm:chMax val="0"/>
          <dgm:bulletEnabled val="1"/>
        </dgm:presLayoutVars>
      </dgm:prSet>
      <dgm:spPr/>
    </dgm:pt>
    <dgm:pt modelId="{2F205329-A9F1-43BE-80F7-CE0D6A15023B}" type="pres">
      <dgm:prSet presAssocID="{7AB717E6-BB1F-4994-BC21-96C8665F8FB4}" presName="spacer" presStyleCnt="0"/>
      <dgm:spPr/>
    </dgm:pt>
    <dgm:pt modelId="{B05FF83B-2733-41D7-9D43-534F0073C6BA}" type="pres">
      <dgm:prSet presAssocID="{4F9D0711-0344-4151-B206-7E022D0311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867069-D6EE-4EB1-AF17-44F139CA7416}" type="pres">
      <dgm:prSet presAssocID="{A592AD1D-1BE3-4EAA-B56E-55205FB36DCB}" presName="spacer" presStyleCnt="0"/>
      <dgm:spPr/>
    </dgm:pt>
    <dgm:pt modelId="{CD190AAC-FE2E-45A3-86F7-1E369F951302}" type="pres">
      <dgm:prSet presAssocID="{5C5472C1-E7BF-4504-99D3-534C3C371E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467412-143D-4159-830D-68A70B00D940}" type="presOf" srcId="{5C5472C1-E7BF-4504-99D3-534C3C371E6C}" destId="{CD190AAC-FE2E-45A3-86F7-1E369F951302}" srcOrd="0" destOrd="0" presId="urn:microsoft.com/office/officeart/2005/8/layout/vList2"/>
    <dgm:cxn modelId="{81A9CF49-F22E-46BB-957F-33A3C88CCD18}" type="presOf" srcId="{553B42A8-1FEC-4CCC-B37F-A5F38C5B7FEB}" destId="{F4C6F8A8-43E6-44FD-B000-1B46BD6A4079}" srcOrd="0" destOrd="0" presId="urn:microsoft.com/office/officeart/2005/8/layout/vList2"/>
    <dgm:cxn modelId="{B840554D-BA19-44BF-90BE-5DFAD521EF4D}" srcId="{553B42A8-1FEC-4CCC-B37F-A5F38C5B7FEB}" destId="{5C5472C1-E7BF-4504-99D3-534C3C371E6C}" srcOrd="2" destOrd="0" parTransId="{845933AA-80A5-4330-AC56-999CF275938F}" sibTransId="{A744928B-1DA7-46E8-B2E8-0543BE4EAE69}"/>
    <dgm:cxn modelId="{2073078E-DE6B-499E-BD48-D468B4EE3766}" srcId="{553B42A8-1FEC-4CCC-B37F-A5F38C5B7FEB}" destId="{4F9D0711-0344-4151-B206-7E022D0311F5}" srcOrd="1" destOrd="0" parTransId="{6AAF8117-37C4-4E89-8CB3-9CDB4F8D4131}" sibTransId="{A592AD1D-1BE3-4EAA-B56E-55205FB36DCB}"/>
    <dgm:cxn modelId="{85831A8E-31A3-409C-B054-1FE0D65EE6BB}" srcId="{553B42A8-1FEC-4CCC-B37F-A5F38C5B7FEB}" destId="{9CCD3C96-11E9-43E3-818A-980D4F620542}" srcOrd="0" destOrd="0" parTransId="{13B6F38F-8282-4B9B-B85D-9805C3854B39}" sibTransId="{7AB717E6-BB1F-4994-BC21-96C8665F8FB4}"/>
    <dgm:cxn modelId="{B0768ABC-0965-47DC-B94A-1A3FDF549E44}" type="presOf" srcId="{4F9D0711-0344-4151-B206-7E022D0311F5}" destId="{B05FF83B-2733-41D7-9D43-534F0073C6BA}" srcOrd="0" destOrd="0" presId="urn:microsoft.com/office/officeart/2005/8/layout/vList2"/>
    <dgm:cxn modelId="{1DFFA2C4-01A8-478C-A86E-0E64B7F75280}" type="presOf" srcId="{9CCD3C96-11E9-43E3-818A-980D4F620542}" destId="{C4D22D1D-AAC7-4075-9CCF-8FC994223675}" srcOrd="0" destOrd="0" presId="urn:microsoft.com/office/officeart/2005/8/layout/vList2"/>
    <dgm:cxn modelId="{94CAED82-4B71-491D-A947-58AB0A210E6C}" type="presParOf" srcId="{F4C6F8A8-43E6-44FD-B000-1B46BD6A4079}" destId="{C4D22D1D-AAC7-4075-9CCF-8FC994223675}" srcOrd="0" destOrd="0" presId="urn:microsoft.com/office/officeart/2005/8/layout/vList2"/>
    <dgm:cxn modelId="{32745DE7-369E-43A5-A968-802545018C8A}" type="presParOf" srcId="{F4C6F8A8-43E6-44FD-B000-1B46BD6A4079}" destId="{2F205329-A9F1-43BE-80F7-CE0D6A15023B}" srcOrd="1" destOrd="0" presId="urn:microsoft.com/office/officeart/2005/8/layout/vList2"/>
    <dgm:cxn modelId="{91451BF9-FFB5-43A3-9146-016369F83B92}" type="presParOf" srcId="{F4C6F8A8-43E6-44FD-B000-1B46BD6A4079}" destId="{B05FF83B-2733-41D7-9D43-534F0073C6BA}" srcOrd="2" destOrd="0" presId="urn:microsoft.com/office/officeart/2005/8/layout/vList2"/>
    <dgm:cxn modelId="{1BC2927E-EDD8-4D60-B56F-B9E740EB362E}" type="presParOf" srcId="{F4C6F8A8-43E6-44FD-B000-1B46BD6A4079}" destId="{8E867069-D6EE-4EB1-AF17-44F139CA7416}" srcOrd="3" destOrd="0" presId="urn:microsoft.com/office/officeart/2005/8/layout/vList2"/>
    <dgm:cxn modelId="{875CF72C-0792-499D-ACB2-86B19F11669C}" type="presParOf" srcId="{F4C6F8A8-43E6-44FD-B000-1B46BD6A4079}" destId="{CD190AAC-FE2E-45A3-86F7-1E369F9513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9B0D28-4414-42C1-95EF-63433D45E7A4}" type="doc">
      <dgm:prSet loTypeId="urn:microsoft.com/office/officeart/2005/8/layout/vList5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44A119-9AEB-41D6-8E01-20FDB30224A8}">
      <dgm:prSet custT="1"/>
      <dgm:spPr/>
      <dgm:t>
        <a:bodyPr/>
        <a:lstStyle/>
        <a:p>
          <a:r>
            <a:rPr lang="fr-FR" sz="7200" dirty="0"/>
            <a:t>Tabagisme </a:t>
          </a:r>
          <a:endParaRPr lang="en-US" sz="7200" dirty="0"/>
        </a:p>
      </dgm:t>
    </dgm:pt>
    <dgm:pt modelId="{D893843C-904A-409B-B435-7508672F226C}" type="parTrans" cxnId="{F61DBA6D-9123-4728-A5F2-36F1F07F606A}">
      <dgm:prSet/>
      <dgm:spPr/>
      <dgm:t>
        <a:bodyPr/>
        <a:lstStyle/>
        <a:p>
          <a:endParaRPr lang="en-US"/>
        </a:p>
      </dgm:t>
    </dgm:pt>
    <dgm:pt modelId="{FBAE02C4-C8C3-41BC-A78A-D2015368D535}" type="sibTrans" cxnId="{F61DBA6D-9123-4728-A5F2-36F1F07F606A}">
      <dgm:prSet/>
      <dgm:spPr/>
      <dgm:t>
        <a:bodyPr/>
        <a:lstStyle/>
        <a:p>
          <a:endParaRPr lang="en-US"/>
        </a:p>
      </dgm:t>
    </dgm:pt>
    <dgm:pt modelId="{3136763D-EFA8-4E79-9ABD-CFBF51B9BEF2}">
      <dgm:prSet custT="1"/>
      <dgm:spPr/>
      <dgm:t>
        <a:bodyPr/>
        <a:lstStyle/>
        <a:p>
          <a:r>
            <a:rPr lang="fr-FR" sz="7200" dirty="0"/>
            <a:t>High Cholestérol </a:t>
          </a:r>
          <a:endParaRPr lang="en-US" sz="7200" dirty="0"/>
        </a:p>
      </dgm:t>
    </dgm:pt>
    <dgm:pt modelId="{E01A44AC-79CA-46BD-8D50-B4C1C47EE0FC}" type="parTrans" cxnId="{BCE7E5F0-A62F-4A74-A57C-9ED2EE7A0B52}">
      <dgm:prSet/>
      <dgm:spPr/>
      <dgm:t>
        <a:bodyPr/>
        <a:lstStyle/>
        <a:p>
          <a:endParaRPr lang="en-US"/>
        </a:p>
      </dgm:t>
    </dgm:pt>
    <dgm:pt modelId="{5AEB1031-F996-4B78-8CDA-0AACE44776FB}" type="sibTrans" cxnId="{BCE7E5F0-A62F-4A74-A57C-9ED2EE7A0B52}">
      <dgm:prSet/>
      <dgm:spPr/>
      <dgm:t>
        <a:bodyPr/>
        <a:lstStyle/>
        <a:p>
          <a:endParaRPr lang="en-US"/>
        </a:p>
      </dgm:t>
    </dgm:pt>
    <dgm:pt modelId="{7EB3157F-C428-44B7-A65F-2EBDCFFE5C00}">
      <dgm:prSet custT="1"/>
      <dgm:spPr/>
      <dgm:t>
        <a:bodyPr/>
        <a:lstStyle/>
        <a:p>
          <a:r>
            <a:rPr lang="fr-FR" sz="8800" dirty="0"/>
            <a:t>Diabète</a:t>
          </a:r>
          <a:endParaRPr lang="en-US" sz="7200" dirty="0"/>
        </a:p>
      </dgm:t>
    </dgm:pt>
    <dgm:pt modelId="{2C2E104E-D40C-4B48-9BF6-6C90CD620113}" type="parTrans" cxnId="{7E5FFBCE-D6BA-4BF3-9291-F1ACD437756E}">
      <dgm:prSet/>
      <dgm:spPr/>
      <dgm:t>
        <a:bodyPr/>
        <a:lstStyle/>
        <a:p>
          <a:endParaRPr lang="en-US"/>
        </a:p>
      </dgm:t>
    </dgm:pt>
    <dgm:pt modelId="{BC3B79EE-FC13-4277-A1AC-CA378A5E1B4A}" type="sibTrans" cxnId="{7E5FFBCE-D6BA-4BF3-9291-F1ACD437756E}">
      <dgm:prSet/>
      <dgm:spPr/>
      <dgm:t>
        <a:bodyPr/>
        <a:lstStyle/>
        <a:p>
          <a:endParaRPr lang="en-US"/>
        </a:p>
      </dgm:t>
    </dgm:pt>
    <dgm:pt modelId="{46BC4C44-99EF-4736-BFFF-A6B316BE9F59}">
      <dgm:prSet custT="1"/>
      <dgm:spPr/>
      <dgm:t>
        <a:bodyPr/>
        <a:lstStyle/>
        <a:p>
          <a:r>
            <a:rPr lang="fr-FR" sz="8800" dirty="0"/>
            <a:t>Alcoolisme</a:t>
          </a:r>
          <a:r>
            <a:rPr lang="fr-FR" sz="7200" dirty="0"/>
            <a:t> </a:t>
          </a:r>
          <a:endParaRPr lang="en-US" sz="7200" dirty="0"/>
        </a:p>
      </dgm:t>
    </dgm:pt>
    <dgm:pt modelId="{61D790E8-CDEA-42EC-AC7F-D4EA3C2C4BCD}" type="parTrans" cxnId="{8514D4B6-61CB-4EE3-946A-FA155ABBFD6C}">
      <dgm:prSet/>
      <dgm:spPr/>
      <dgm:t>
        <a:bodyPr/>
        <a:lstStyle/>
        <a:p>
          <a:endParaRPr lang="en-US"/>
        </a:p>
      </dgm:t>
    </dgm:pt>
    <dgm:pt modelId="{5DD9382F-E9E2-404F-9990-CCF382F39FAD}" type="sibTrans" cxnId="{8514D4B6-61CB-4EE3-946A-FA155ABBFD6C}">
      <dgm:prSet/>
      <dgm:spPr/>
      <dgm:t>
        <a:bodyPr/>
        <a:lstStyle/>
        <a:p>
          <a:endParaRPr lang="en-US"/>
        </a:p>
      </dgm:t>
    </dgm:pt>
    <dgm:pt modelId="{1B97D356-7523-46BC-9F50-E800B796D00F}">
      <dgm:prSet custT="1"/>
      <dgm:spPr/>
      <dgm:t>
        <a:bodyPr/>
        <a:lstStyle/>
        <a:p>
          <a:r>
            <a:rPr lang="fr-FR" sz="6000" dirty="0"/>
            <a:t>Contraceptifs Oraux</a:t>
          </a:r>
          <a:endParaRPr lang="en-US" sz="6000" dirty="0"/>
        </a:p>
      </dgm:t>
    </dgm:pt>
    <dgm:pt modelId="{A19D935C-B69A-4911-AF17-0EE5F67F80CC}" type="parTrans" cxnId="{7F0AD1E0-DDDE-4C99-8288-7CE0201A5D0E}">
      <dgm:prSet/>
      <dgm:spPr/>
      <dgm:t>
        <a:bodyPr/>
        <a:lstStyle/>
        <a:p>
          <a:endParaRPr lang="en-US"/>
        </a:p>
      </dgm:t>
    </dgm:pt>
    <dgm:pt modelId="{EEE8675C-E7B4-4118-9A1B-2547C17F0B1C}" type="sibTrans" cxnId="{7F0AD1E0-DDDE-4C99-8288-7CE0201A5D0E}">
      <dgm:prSet/>
      <dgm:spPr/>
      <dgm:t>
        <a:bodyPr/>
        <a:lstStyle/>
        <a:p>
          <a:endParaRPr lang="en-US"/>
        </a:p>
      </dgm:t>
    </dgm:pt>
    <dgm:pt modelId="{A51E8FF9-CA91-416A-B307-912AD057CB31}">
      <dgm:prSet custT="1"/>
      <dgm:spPr/>
      <dgm:t>
        <a:bodyPr/>
        <a:lstStyle/>
        <a:p>
          <a:r>
            <a:rPr lang="fr-FR" sz="1800" dirty="0"/>
            <a:t>Ces facteurs sont d’une manière ou d’une autre liés. </a:t>
          </a:r>
        </a:p>
        <a:p>
          <a:r>
            <a:rPr lang="fr-FR" sz="1800" dirty="0"/>
            <a:t>Ce qui fait qu’ils contribuent tous a augmenter la tension artérielle qui est signe précurseur de L`AVC et des maladies cardiovasculaires. </a:t>
          </a:r>
          <a:endParaRPr lang="en-US" sz="1800" dirty="0"/>
        </a:p>
      </dgm:t>
    </dgm:pt>
    <dgm:pt modelId="{5D987766-D0D9-43D1-B569-6B9925E0BF9A}" type="parTrans" cxnId="{87010DC6-DE2A-4D89-9EBA-FDCC2BB30F15}">
      <dgm:prSet/>
      <dgm:spPr/>
      <dgm:t>
        <a:bodyPr/>
        <a:lstStyle/>
        <a:p>
          <a:endParaRPr lang="en-US"/>
        </a:p>
      </dgm:t>
    </dgm:pt>
    <dgm:pt modelId="{1A71A483-A5D5-42D7-B0CF-8B0FAC533674}" type="sibTrans" cxnId="{87010DC6-DE2A-4D89-9EBA-FDCC2BB30F15}">
      <dgm:prSet/>
      <dgm:spPr/>
      <dgm:t>
        <a:bodyPr/>
        <a:lstStyle/>
        <a:p>
          <a:endParaRPr lang="en-US"/>
        </a:p>
      </dgm:t>
    </dgm:pt>
    <dgm:pt modelId="{B5119576-FF81-4309-812E-3CE88D710B8F}" type="pres">
      <dgm:prSet presAssocID="{769B0D28-4414-42C1-95EF-63433D45E7A4}" presName="Name0" presStyleCnt="0">
        <dgm:presLayoutVars>
          <dgm:dir/>
          <dgm:animLvl val="lvl"/>
          <dgm:resizeHandles val="exact"/>
        </dgm:presLayoutVars>
      </dgm:prSet>
      <dgm:spPr/>
    </dgm:pt>
    <dgm:pt modelId="{6FB4CE06-A02E-4096-980C-4E01E779867E}" type="pres">
      <dgm:prSet presAssocID="{4244A119-9AEB-41D6-8E01-20FDB30224A8}" presName="linNode" presStyleCnt="0"/>
      <dgm:spPr/>
    </dgm:pt>
    <dgm:pt modelId="{29573DF6-EFEF-4067-8867-5801E9B1CF74}" type="pres">
      <dgm:prSet presAssocID="{4244A119-9AEB-41D6-8E01-20FDB30224A8}" presName="parentText" presStyleLbl="node1" presStyleIdx="0" presStyleCnt="6" custScaleX="277778" custLinFactNeighborX="1002" custLinFactNeighborY="-172">
        <dgm:presLayoutVars>
          <dgm:chMax val="1"/>
          <dgm:bulletEnabled val="1"/>
        </dgm:presLayoutVars>
      </dgm:prSet>
      <dgm:spPr/>
    </dgm:pt>
    <dgm:pt modelId="{F530BEFC-607F-41CF-89C5-0F91010416A6}" type="pres">
      <dgm:prSet presAssocID="{FBAE02C4-C8C3-41BC-A78A-D2015368D535}" presName="sp" presStyleCnt="0"/>
      <dgm:spPr/>
    </dgm:pt>
    <dgm:pt modelId="{FFA5ECA0-BEA9-492A-BD4F-188DC37474EB}" type="pres">
      <dgm:prSet presAssocID="{3136763D-EFA8-4E79-9ABD-CFBF51B9BEF2}" presName="linNode" presStyleCnt="0"/>
      <dgm:spPr/>
    </dgm:pt>
    <dgm:pt modelId="{61285BCA-F6B0-430C-A6DA-5CF735F6B858}" type="pres">
      <dgm:prSet presAssocID="{3136763D-EFA8-4E79-9ABD-CFBF51B9BEF2}" presName="parentText" presStyleLbl="node1" presStyleIdx="1" presStyleCnt="6" custScaleX="277778">
        <dgm:presLayoutVars>
          <dgm:chMax val="1"/>
          <dgm:bulletEnabled val="1"/>
        </dgm:presLayoutVars>
      </dgm:prSet>
      <dgm:spPr/>
    </dgm:pt>
    <dgm:pt modelId="{5E2883B3-43E1-4FDA-AC1E-96AD3BF89F95}" type="pres">
      <dgm:prSet presAssocID="{5AEB1031-F996-4B78-8CDA-0AACE44776FB}" presName="sp" presStyleCnt="0"/>
      <dgm:spPr/>
    </dgm:pt>
    <dgm:pt modelId="{6D407361-54E5-45DA-9A4D-44CC77210B80}" type="pres">
      <dgm:prSet presAssocID="{7EB3157F-C428-44B7-A65F-2EBDCFFE5C00}" presName="linNode" presStyleCnt="0"/>
      <dgm:spPr/>
    </dgm:pt>
    <dgm:pt modelId="{441FD918-D4A0-4BD8-A971-64DD3A02B053}" type="pres">
      <dgm:prSet presAssocID="{7EB3157F-C428-44B7-A65F-2EBDCFFE5C00}" presName="parentText" presStyleLbl="node1" presStyleIdx="2" presStyleCnt="6" custScaleX="277778" custLinFactNeighborX="0" custLinFactNeighborY="-1420">
        <dgm:presLayoutVars>
          <dgm:chMax val="1"/>
          <dgm:bulletEnabled val="1"/>
        </dgm:presLayoutVars>
      </dgm:prSet>
      <dgm:spPr/>
    </dgm:pt>
    <dgm:pt modelId="{3E125F46-C01C-423F-9BBD-4AE8D551166B}" type="pres">
      <dgm:prSet presAssocID="{BC3B79EE-FC13-4277-A1AC-CA378A5E1B4A}" presName="sp" presStyleCnt="0"/>
      <dgm:spPr/>
    </dgm:pt>
    <dgm:pt modelId="{36D1E8DC-FE48-4274-89C8-72959AC517D7}" type="pres">
      <dgm:prSet presAssocID="{46BC4C44-99EF-4736-BFFF-A6B316BE9F59}" presName="linNode" presStyleCnt="0"/>
      <dgm:spPr/>
    </dgm:pt>
    <dgm:pt modelId="{AE2AF95B-723A-4274-A393-CE96BD04A6E6}" type="pres">
      <dgm:prSet presAssocID="{46BC4C44-99EF-4736-BFFF-A6B316BE9F59}" presName="parentText" presStyleLbl="node1" presStyleIdx="3" presStyleCnt="6" custScaleX="277778">
        <dgm:presLayoutVars>
          <dgm:chMax val="1"/>
          <dgm:bulletEnabled val="1"/>
        </dgm:presLayoutVars>
      </dgm:prSet>
      <dgm:spPr/>
    </dgm:pt>
    <dgm:pt modelId="{F390002E-BE9E-4D0A-AC97-4E84F66132D5}" type="pres">
      <dgm:prSet presAssocID="{5DD9382F-E9E2-404F-9990-CCF382F39FAD}" presName="sp" presStyleCnt="0"/>
      <dgm:spPr/>
    </dgm:pt>
    <dgm:pt modelId="{335C0D2C-91AC-4FC9-8EC3-1BA12AF6DF03}" type="pres">
      <dgm:prSet presAssocID="{1B97D356-7523-46BC-9F50-E800B796D00F}" presName="linNode" presStyleCnt="0"/>
      <dgm:spPr/>
    </dgm:pt>
    <dgm:pt modelId="{923F53F3-D0A9-45E2-925D-699C20DDDEF5}" type="pres">
      <dgm:prSet presAssocID="{1B97D356-7523-46BC-9F50-E800B796D00F}" presName="parentText" presStyleLbl="node1" presStyleIdx="4" presStyleCnt="6" custScaleX="277778">
        <dgm:presLayoutVars>
          <dgm:chMax val="1"/>
          <dgm:bulletEnabled val="1"/>
        </dgm:presLayoutVars>
      </dgm:prSet>
      <dgm:spPr/>
    </dgm:pt>
    <dgm:pt modelId="{D44E5F88-1B64-4558-B6B0-2EC5689EB45E}" type="pres">
      <dgm:prSet presAssocID="{EEE8675C-E7B4-4118-9A1B-2547C17F0B1C}" presName="sp" presStyleCnt="0"/>
      <dgm:spPr/>
    </dgm:pt>
    <dgm:pt modelId="{0E4921C9-64B5-4467-9A15-F9EF1B1A7665}" type="pres">
      <dgm:prSet presAssocID="{A51E8FF9-CA91-416A-B307-912AD057CB31}" presName="linNode" presStyleCnt="0"/>
      <dgm:spPr/>
    </dgm:pt>
    <dgm:pt modelId="{83B45041-22EC-4455-912E-9915169A12C6}" type="pres">
      <dgm:prSet presAssocID="{A51E8FF9-CA91-416A-B307-912AD057CB31}" presName="parentText" presStyleLbl="node1" presStyleIdx="5" presStyleCnt="6" custScaleX="277778">
        <dgm:presLayoutVars>
          <dgm:chMax val="1"/>
          <dgm:bulletEnabled val="1"/>
        </dgm:presLayoutVars>
      </dgm:prSet>
      <dgm:spPr/>
    </dgm:pt>
  </dgm:ptLst>
  <dgm:cxnLst>
    <dgm:cxn modelId="{4A5E4321-5927-4D28-9A96-AAFB07EFC7B0}" type="presOf" srcId="{46BC4C44-99EF-4736-BFFF-A6B316BE9F59}" destId="{AE2AF95B-723A-4274-A393-CE96BD04A6E6}" srcOrd="0" destOrd="0" presId="urn:microsoft.com/office/officeart/2005/8/layout/vList5"/>
    <dgm:cxn modelId="{3512512B-DBD1-45CA-9B76-DDA8D77A7452}" type="presOf" srcId="{769B0D28-4414-42C1-95EF-63433D45E7A4}" destId="{B5119576-FF81-4309-812E-3CE88D710B8F}" srcOrd="0" destOrd="0" presId="urn:microsoft.com/office/officeart/2005/8/layout/vList5"/>
    <dgm:cxn modelId="{C4F83B5F-414C-42BB-9FBF-B7314263BE3D}" type="presOf" srcId="{3136763D-EFA8-4E79-9ABD-CFBF51B9BEF2}" destId="{61285BCA-F6B0-430C-A6DA-5CF735F6B858}" srcOrd="0" destOrd="0" presId="urn:microsoft.com/office/officeart/2005/8/layout/vList5"/>
    <dgm:cxn modelId="{5F72374B-5023-4614-BE4D-20DF5F72A857}" type="presOf" srcId="{A51E8FF9-CA91-416A-B307-912AD057CB31}" destId="{83B45041-22EC-4455-912E-9915169A12C6}" srcOrd="0" destOrd="0" presId="urn:microsoft.com/office/officeart/2005/8/layout/vList5"/>
    <dgm:cxn modelId="{F61DBA6D-9123-4728-A5F2-36F1F07F606A}" srcId="{769B0D28-4414-42C1-95EF-63433D45E7A4}" destId="{4244A119-9AEB-41D6-8E01-20FDB30224A8}" srcOrd="0" destOrd="0" parTransId="{D893843C-904A-409B-B435-7508672F226C}" sibTransId="{FBAE02C4-C8C3-41BC-A78A-D2015368D535}"/>
    <dgm:cxn modelId="{C552A870-1E2A-4A4E-983C-7CA8BCAB38C9}" type="presOf" srcId="{4244A119-9AEB-41D6-8E01-20FDB30224A8}" destId="{29573DF6-EFEF-4067-8867-5801E9B1CF74}" srcOrd="0" destOrd="0" presId="urn:microsoft.com/office/officeart/2005/8/layout/vList5"/>
    <dgm:cxn modelId="{CA5CA189-CBD2-4231-B55B-8A1A766459F4}" type="presOf" srcId="{1B97D356-7523-46BC-9F50-E800B796D00F}" destId="{923F53F3-D0A9-45E2-925D-699C20DDDEF5}" srcOrd="0" destOrd="0" presId="urn:microsoft.com/office/officeart/2005/8/layout/vList5"/>
    <dgm:cxn modelId="{49381BA1-B871-48FC-8A8B-697617A780AA}" type="presOf" srcId="{7EB3157F-C428-44B7-A65F-2EBDCFFE5C00}" destId="{441FD918-D4A0-4BD8-A971-64DD3A02B053}" srcOrd="0" destOrd="0" presId="urn:microsoft.com/office/officeart/2005/8/layout/vList5"/>
    <dgm:cxn modelId="{8514D4B6-61CB-4EE3-946A-FA155ABBFD6C}" srcId="{769B0D28-4414-42C1-95EF-63433D45E7A4}" destId="{46BC4C44-99EF-4736-BFFF-A6B316BE9F59}" srcOrd="3" destOrd="0" parTransId="{61D790E8-CDEA-42EC-AC7F-D4EA3C2C4BCD}" sibTransId="{5DD9382F-E9E2-404F-9990-CCF382F39FAD}"/>
    <dgm:cxn modelId="{87010DC6-DE2A-4D89-9EBA-FDCC2BB30F15}" srcId="{769B0D28-4414-42C1-95EF-63433D45E7A4}" destId="{A51E8FF9-CA91-416A-B307-912AD057CB31}" srcOrd="5" destOrd="0" parTransId="{5D987766-D0D9-43D1-B569-6B9925E0BF9A}" sibTransId="{1A71A483-A5D5-42D7-B0CF-8B0FAC533674}"/>
    <dgm:cxn modelId="{7E5FFBCE-D6BA-4BF3-9291-F1ACD437756E}" srcId="{769B0D28-4414-42C1-95EF-63433D45E7A4}" destId="{7EB3157F-C428-44B7-A65F-2EBDCFFE5C00}" srcOrd="2" destOrd="0" parTransId="{2C2E104E-D40C-4B48-9BF6-6C90CD620113}" sibTransId="{BC3B79EE-FC13-4277-A1AC-CA378A5E1B4A}"/>
    <dgm:cxn modelId="{7F0AD1E0-DDDE-4C99-8288-7CE0201A5D0E}" srcId="{769B0D28-4414-42C1-95EF-63433D45E7A4}" destId="{1B97D356-7523-46BC-9F50-E800B796D00F}" srcOrd="4" destOrd="0" parTransId="{A19D935C-B69A-4911-AF17-0EE5F67F80CC}" sibTransId="{EEE8675C-E7B4-4118-9A1B-2547C17F0B1C}"/>
    <dgm:cxn modelId="{BCE7E5F0-A62F-4A74-A57C-9ED2EE7A0B52}" srcId="{769B0D28-4414-42C1-95EF-63433D45E7A4}" destId="{3136763D-EFA8-4E79-9ABD-CFBF51B9BEF2}" srcOrd="1" destOrd="0" parTransId="{E01A44AC-79CA-46BD-8D50-B4C1C47EE0FC}" sibTransId="{5AEB1031-F996-4B78-8CDA-0AACE44776FB}"/>
    <dgm:cxn modelId="{70EABB3E-E477-41B1-A0B3-A6A3DF6F0BB7}" type="presParOf" srcId="{B5119576-FF81-4309-812E-3CE88D710B8F}" destId="{6FB4CE06-A02E-4096-980C-4E01E779867E}" srcOrd="0" destOrd="0" presId="urn:microsoft.com/office/officeart/2005/8/layout/vList5"/>
    <dgm:cxn modelId="{C5127D90-DC80-41E6-8668-30BEF506182D}" type="presParOf" srcId="{6FB4CE06-A02E-4096-980C-4E01E779867E}" destId="{29573DF6-EFEF-4067-8867-5801E9B1CF74}" srcOrd="0" destOrd="0" presId="urn:microsoft.com/office/officeart/2005/8/layout/vList5"/>
    <dgm:cxn modelId="{9B6FC98C-016A-40B6-A6D1-0674C5B898F2}" type="presParOf" srcId="{B5119576-FF81-4309-812E-3CE88D710B8F}" destId="{F530BEFC-607F-41CF-89C5-0F91010416A6}" srcOrd="1" destOrd="0" presId="urn:microsoft.com/office/officeart/2005/8/layout/vList5"/>
    <dgm:cxn modelId="{458A2F2B-581B-4EA0-B974-41D0C549E313}" type="presParOf" srcId="{B5119576-FF81-4309-812E-3CE88D710B8F}" destId="{FFA5ECA0-BEA9-492A-BD4F-188DC37474EB}" srcOrd="2" destOrd="0" presId="urn:microsoft.com/office/officeart/2005/8/layout/vList5"/>
    <dgm:cxn modelId="{54C3EE6C-396E-41FA-8831-A7A39F935B8E}" type="presParOf" srcId="{FFA5ECA0-BEA9-492A-BD4F-188DC37474EB}" destId="{61285BCA-F6B0-430C-A6DA-5CF735F6B858}" srcOrd="0" destOrd="0" presId="urn:microsoft.com/office/officeart/2005/8/layout/vList5"/>
    <dgm:cxn modelId="{BFA9776E-D633-4E12-817B-37A1B36B8481}" type="presParOf" srcId="{B5119576-FF81-4309-812E-3CE88D710B8F}" destId="{5E2883B3-43E1-4FDA-AC1E-96AD3BF89F95}" srcOrd="3" destOrd="0" presId="urn:microsoft.com/office/officeart/2005/8/layout/vList5"/>
    <dgm:cxn modelId="{648D2E90-6E7C-4F5F-8130-AE30F85978F3}" type="presParOf" srcId="{B5119576-FF81-4309-812E-3CE88D710B8F}" destId="{6D407361-54E5-45DA-9A4D-44CC77210B80}" srcOrd="4" destOrd="0" presId="urn:microsoft.com/office/officeart/2005/8/layout/vList5"/>
    <dgm:cxn modelId="{652CC978-CA99-46CA-A3F2-FE183940C253}" type="presParOf" srcId="{6D407361-54E5-45DA-9A4D-44CC77210B80}" destId="{441FD918-D4A0-4BD8-A971-64DD3A02B053}" srcOrd="0" destOrd="0" presId="urn:microsoft.com/office/officeart/2005/8/layout/vList5"/>
    <dgm:cxn modelId="{1FAE637A-E849-4379-A6F8-4BACB0F62960}" type="presParOf" srcId="{B5119576-FF81-4309-812E-3CE88D710B8F}" destId="{3E125F46-C01C-423F-9BBD-4AE8D551166B}" srcOrd="5" destOrd="0" presId="urn:microsoft.com/office/officeart/2005/8/layout/vList5"/>
    <dgm:cxn modelId="{B18ACAEF-250C-4247-BA6D-EEC66B5AD315}" type="presParOf" srcId="{B5119576-FF81-4309-812E-3CE88D710B8F}" destId="{36D1E8DC-FE48-4274-89C8-72959AC517D7}" srcOrd="6" destOrd="0" presId="urn:microsoft.com/office/officeart/2005/8/layout/vList5"/>
    <dgm:cxn modelId="{C68646CF-2C29-4C75-8485-C5365BC4F95B}" type="presParOf" srcId="{36D1E8DC-FE48-4274-89C8-72959AC517D7}" destId="{AE2AF95B-723A-4274-A393-CE96BD04A6E6}" srcOrd="0" destOrd="0" presId="urn:microsoft.com/office/officeart/2005/8/layout/vList5"/>
    <dgm:cxn modelId="{6AAB0874-0938-4DB1-B54A-56DC11D495B2}" type="presParOf" srcId="{B5119576-FF81-4309-812E-3CE88D710B8F}" destId="{F390002E-BE9E-4D0A-AC97-4E84F66132D5}" srcOrd="7" destOrd="0" presId="urn:microsoft.com/office/officeart/2005/8/layout/vList5"/>
    <dgm:cxn modelId="{11BF3B15-4EB9-450C-AF7F-2698AD820182}" type="presParOf" srcId="{B5119576-FF81-4309-812E-3CE88D710B8F}" destId="{335C0D2C-91AC-4FC9-8EC3-1BA12AF6DF03}" srcOrd="8" destOrd="0" presId="urn:microsoft.com/office/officeart/2005/8/layout/vList5"/>
    <dgm:cxn modelId="{85FD1C0F-52B0-401E-89F5-6AE2445D82C4}" type="presParOf" srcId="{335C0D2C-91AC-4FC9-8EC3-1BA12AF6DF03}" destId="{923F53F3-D0A9-45E2-925D-699C20DDDEF5}" srcOrd="0" destOrd="0" presId="urn:microsoft.com/office/officeart/2005/8/layout/vList5"/>
    <dgm:cxn modelId="{B7A9D5E4-FD21-4906-954C-ACAEC605F883}" type="presParOf" srcId="{B5119576-FF81-4309-812E-3CE88D710B8F}" destId="{D44E5F88-1B64-4558-B6B0-2EC5689EB45E}" srcOrd="9" destOrd="0" presId="urn:microsoft.com/office/officeart/2005/8/layout/vList5"/>
    <dgm:cxn modelId="{BA6CAD06-EA8E-4A16-A363-C1F4666BDE2A}" type="presParOf" srcId="{B5119576-FF81-4309-812E-3CE88D710B8F}" destId="{0E4921C9-64B5-4467-9A15-F9EF1B1A7665}" srcOrd="10" destOrd="0" presId="urn:microsoft.com/office/officeart/2005/8/layout/vList5"/>
    <dgm:cxn modelId="{ED349763-DDEA-4476-A1D2-C2B82616574E}" type="presParOf" srcId="{0E4921C9-64B5-4467-9A15-F9EF1B1A7665}" destId="{83B45041-22EC-4455-912E-9915169A12C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D2FA37-8A17-42D3-BE18-CE7A035F411C}" type="doc">
      <dgm:prSet loTypeId="urn:microsoft.com/office/officeart/2005/8/layout/hierarchy1" loCatId="Inbo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5941BA-6E9C-4E29-B1C1-9B1D4E0726C1}">
      <dgm:prSet custT="1"/>
      <dgm:spPr/>
      <dgm:t>
        <a:bodyPr/>
        <a:lstStyle/>
        <a:p>
          <a:r>
            <a:rPr lang="fr-FR" sz="1400" dirty="0"/>
            <a:t>Le cholestérol est une sorte de graisse que l’organisme utilise pour fabriquer  les hormones, la vitamine D et les cellules.</a:t>
          </a:r>
          <a:endParaRPr lang="en-US" sz="1400" dirty="0"/>
        </a:p>
      </dgm:t>
    </dgm:pt>
    <dgm:pt modelId="{8130BF1A-9088-4507-B6FF-7198F7E37A6C}" type="parTrans" cxnId="{7645FFD9-FCC4-4A83-A1B6-00CF65CF4AAA}">
      <dgm:prSet/>
      <dgm:spPr/>
      <dgm:t>
        <a:bodyPr/>
        <a:lstStyle/>
        <a:p>
          <a:endParaRPr lang="en-US"/>
        </a:p>
      </dgm:t>
    </dgm:pt>
    <dgm:pt modelId="{1407F505-989B-4410-A016-72F07484BD55}" type="sibTrans" cxnId="{7645FFD9-FCC4-4A83-A1B6-00CF65CF4AAA}">
      <dgm:prSet/>
      <dgm:spPr/>
      <dgm:t>
        <a:bodyPr/>
        <a:lstStyle/>
        <a:p>
          <a:endParaRPr lang="en-US"/>
        </a:p>
      </dgm:t>
    </dgm:pt>
    <dgm:pt modelId="{2FAAD2C7-2197-4EDA-9944-DECF7D96A92F}">
      <dgm:prSet custT="1"/>
      <dgm:spPr/>
      <dgm:t>
        <a:bodyPr/>
        <a:lstStyle/>
        <a:p>
          <a:r>
            <a:rPr lang="fr-FR" sz="2000" dirty="0"/>
            <a:t>Il est fabriqué naturellement par </a:t>
          </a:r>
          <a:r>
            <a:rPr lang="fr-FR" sz="2000" b="1" dirty="0"/>
            <a:t>l’organisme</a:t>
          </a:r>
          <a:r>
            <a:rPr lang="fr-FR" sz="2000" dirty="0"/>
            <a:t> </a:t>
          </a:r>
          <a:endParaRPr lang="en-US" sz="2000" dirty="0"/>
        </a:p>
      </dgm:t>
    </dgm:pt>
    <dgm:pt modelId="{2497726F-8210-4CC7-884E-EC9196AED6F7}" type="parTrans" cxnId="{DAB299C1-B6D8-4CAC-8AF3-F8D0BFD05B64}">
      <dgm:prSet/>
      <dgm:spPr/>
      <dgm:t>
        <a:bodyPr/>
        <a:lstStyle/>
        <a:p>
          <a:endParaRPr lang="en-US"/>
        </a:p>
      </dgm:t>
    </dgm:pt>
    <dgm:pt modelId="{5AFF5273-658E-43CF-BD5F-C55573420A3D}" type="sibTrans" cxnId="{DAB299C1-B6D8-4CAC-8AF3-F8D0BFD05B64}">
      <dgm:prSet/>
      <dgm:spPr/>
      <dgm:t>
        <a:bodyPr/>
        <a:lstStyle/>
        <a:p>
          <a:endParaRPr lang="en-US"/>
        </a:p>
      </dgm:t>
    </dgm:pt>
    <dgm:pt modelId="{DCD2196A-0F91-4EE5-BFA6-DA639CF8ECAF}">
      <dgm:prSet custT="1"/>
      <dgm:spPr/>
      <dgm:t>
        <a:bodyPr/>
        <a:lstStyle/>
        <a:p>
          <a:r>
            <a:rPr lang="fr-FR" sz="2000" dirty="0"/>
            <a:t>Nous le trouvons aussi dans les aliments que nous mangeons</a:t>
          </a:r>
          <a:endParaRPr lang="en-US" sz="2000" dirty="0"/>
        </a:p>
      </dgm:t>
    </dgm:pt>
    <dgm:pt modelId="{4CB22E19-0A75-4264-A087-C18A30464496}" type="parTrans" cxnId="{22031A52-BCA8-4DB4-9B65-4B97200F46BF}">
      <dgm:prSet/>
      <dgm:spPr/>
      <dgm:t>
        <a:bodyPr/>
        <a:lstStyle/>
        <a:p>
          <a:endParaRPr lang="en-US"/>
        </a:p>
      </dgm:t>
    </dgm:pt>
    <dgm:pt modelId="{0776456B-F4DC-4EAE-AFF6-76369466A332}" type="sibTrans" cxnId="{22031A52-BCA8-4DB4-9B65-4B97200F46BF}">
      <dgm:prSet/>
      <dgm:spPr/>
      <dgm:t>
        <a:bodyPr/>
        <a:lstStyle/>
        <a:p>
          <a:endParaRPr lang="en-US"/>
        </a:p>
      </dgm:t>
    </dgm:pt>
    <dgm:pt modelId="{CED459C5-CF0F-4FE0-A934-31C582BCEEAC}">
      <dgm:prSet custT="1"/>
      <dgm:spPr/>
      <dgm:t>
        <a:bodyPr/>
        <a:lstStyle/>
        <a:p>
          <a:r>
            <a:rPr lang="fr-FR" sz="2800" dirty="0"/>
            <a:t>Deux types de cholestérol</a:t>
          </a:r>
          <a:endParaRPr lang="en-US" sz="2800" dirty="0"/>
        </a:p>
      </dgm:t>
    </dgm:pt>
    <dgm:pt modelId="{42FEA313-E7E0-471F-A23C-06C9D434B946}" type="parTrans" cxnId="{1F8F28D1-268E-4EC7-B698-48C525C532CF}">
      <dgm:prSet/>
      <dgm:spPr/>
      <dgm:t>
        <a:bodyPr/>
        <a:lstStyle/>
        <a:p>
          <a:endParaRPr lang="en-US"/>
        </a:p>
      </dgm:t>
    </dgm:pt>
    <dgm:pt modelId="{16205192-0811-4BBF-9894-831828490E33}" type="sibTrans" cxnId="{1F8F28D1-268E-4EC7-B698-48C525C532CF}">
      <dgm:prSet/>
      <dgm:spPr/>
      <dgm:t>
        <a:bodyPr/>
        <a:lstStyle/>
        <a:p>
          <a:endParaRPr lang="en-US"/>
        </a:p>
      </dgm:t>
    </dgm:pt>
    <dgm:pt modelId="{DDDAFA04-E0AA-4EB4-B8EB-040139759AAA}">
      <dgm:prSet custT="1"/>
      <dgm:spPr/>
      <dgm:t>
        <a:bodyPr/>
        <a:lstStyle/>
        <a:p>
          <a:r>
            <a:rPr lang="fr-FR" sz="2000" b="1" dirty="0">
              <a:solidFill>
                <a:srgbClr val="FF0000"/>
              </a:solidFill>
            </a:rPr>
            <a:t>HDL</a:t>
          </a:r>
          <a:r>
            <a:rPr lang="fr-FR" sz="2000" dirty="0"/>
            <a:t> : Le “bon” cholestérol: aide a éliminer le cholestérol des parois artérielles</a:t>
          </a:r>
          <a:endParaRPr lang="en-US" sz="2000" dirty="0"/>
        </a:p>
      </dgm:t>
    </dgm:pt>
    <dgm:pt modelId="{D4954B4E-4D40-4242-B06B-EDA5BF759509}" type="parTrans" cxnId="{AC214BB3-57A1-4B52-B3B7-7254AF58FDDC}">
      <dgm:prSet/>
      <dgm:spPr/>
      <dgm:t>
        <a:bodyPr/>
        <a:lstStyle/>
        <a:p>
          <a:endParaRPr lang="en-US"/>
        </a:p>
      </dgm:t>
    </dgm:pt>
    <dgm:pt modelId="{8453B143-1436-49F1-AE41-2963C0423A43}" type="sibTrans" cxnId="{AC214BB3-57A1-4B52-B3B7-7254AF58FDDC}">
      <dgm:prSet/>
      <dgm:spPr/>
      <dgm:t>
        <a:bodyPr/>
        <a:lstStyle/>
        <a:p>
          <a:endParaRPr lang="en-US"/>
        </a:p>
      </dgm:t>
    </dgm:pt>
    <dgm:pt modelId="{ED17C617-0317-4287-BDCC-D8552311D26D}">
      <dgm:prSet custT="1"/>
      <dgm:spPr/>
      <dgm:t>
        <a:bodyPr/>
        <a:lstStyle/>
        <a:p>
          <a:r>
            <a:rPr lang="fr-FR" sz="2000" b="1" dirty="0">
              <a:solidFill>
                <a:srgbClr val="FF0000"/>
              </a:solidFill>
            </a:rPr>
            <a:t>LDL </a:t>
          </a:r>
          <a:r>
            <a:rPr lang="fr-FR" sz="2000" dirty="0">
              <a:solidFill>
                <a:srgbClr val="FF0000"/>
              </a:solidFill>
            </a:rPr>
            <a:t>: </a:t>
          </a:r>
          <a:r>
            <a:rPr lang="fr-FR" sz="2000" dirty="0"/>
            <a:t>le “mauvais” cholestérol: se dépose dans les parois des artères</a:t>
          </a:r>
          <a:endParaRPr lang="en-US" sz="2000" dirty="0"/>
        </a:p>
      </dgm:t>
    </dgm:pt>
    <dgm:pt modelId="{1F9B86F6-2D00-443B-A6DC-9EB79CFEA089}" type="parTrans" cxnId="{BFFAB789-6D09-4E8A-97A1-CDD1279DDCDC}">
      <dgm:prSet/>
      <dgm:spPr/>
      <dgm:t>
        <a:bodyPr/>
        <a:lstStyle/>
        <a:p>
          <a:endParaRPr lang="en-US"/>
        </a:p>
      </dgm:t>
    </dgm:pt>
    <dgm:pt modelId="{EB0A886B-094D-48B2-BAC5-45AB7AA06CCE}" type="sibTrans" cxnId="{BFFAB789-6D09-4E8A-97A1-CDD1279DDCDC}">
      <dgm:prSet/>
      <dgm:spPr/>
      <dgm:t>
        <a:bodyPr/>
        <a:lstStyle/>
        <a:p>
          <a:endParaRPr lang="en-US"/>
        </a:p>
      </dgm:t>
    </dgm:pt>
    <dgm:pt modelId="{22F74E67-7263-4116-AD24-0D36C7D63D8D}" type="pres">
      <dgm:prSet presAssocID="{F6D2FA37-8A17-42D3-BE18-CE7A035F41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B689AD-BA76-4FC6-A8D3-0540C586A691}" type="pres">
      <dgm:prSet presAssocID="{855941BA-6E9C-4E29-B1C1-9B1D4E0726C1}" presName="hierRoot1" presStyleCnt="0"/>
      <dgm:spPr/>
    </dgm:pt>
    <dgm:pt modelId="{3CB055D7-7E5E-446C-A984-0F4C04F538E1}" type="pres">
      <dgm:prSet presAssocID="{855941BA-6E9C-4E29-B1C1-9B1D4E0726C1}" presName="composite" presStyleCnt="0"/>
      <dgm:spPr/>
    </dgm:pt>
    <dgm:pt modelId="{492A91AB-7DB0-4984-822F-C4D9C3B8E78B}" type="pres">
      <dgm:prSet presAssocID="{855941BA-6E9C-4E29-B1C1-9B1D4E0726C1}" presName="background" presStyleLbl="node0" presStyleIdx="0" presStyleCnt="4"/>
      <dgm:spPr/>
    </dgm:pt>
    <dgm:pt modelId="{F274CA11-6AD0-48C0-AAF7-D3CDBC5191AD}" type="pres">
      <dgm:prSet presAssocID="{855941BA-6E9C-4E29-B1C1-9B1D4E0726C1}" presName="text" presStyleLbl="fgAcc0" presStyleIdx="0" presStyleCnt="4">
        <dgm:presLayoutVars>
          <dgm:chPref val="3"/>
        </dgm:presLayoutVars>
      </dgm:prSet>
      <dgm:spPr/>
    </dgm:pt>
    <dgm:pt modelId="{FB23D526-E6ED-46FA-A79D-78142EE84163}" type="pres">
      <dgm:prSet presAssocID="{855941BA-6E9C-4E29-B1C1-9B1D4E0726C1}" presName="hierChild2" presStyleCnt="0"/>
      <dgm:spPr/>
    </dgm:pt>
    <dgm:pt modelId="{FF98AB91-3DD7-41F7-8485-17BD5C14DD23}" type="pres">
      <dgm:prSet presAssocID="{2FAAD2C7-2197-4EDA-9944-DECF7D96A92F}" presName="hierRoot1" presStyleCnt="0"/>
      <dgm:spPr/>
    </dgm:pt>
    <dgm:pt modelId="{64AA7EB4-5E5A-4BDE-90AE-4289F233599A}" type="pres">
      <dgm:prSet presAssocID="{2FAAD2C7-2197-4EDA-9944-DECF7D96A92F}" presName="composite" presStyleCnt="0"/>
      <dgm:spPr/>
    </dgm:pt>
    <dgm:pt modelId="{7A1C0B73-6C42-4BF1-B06B-5A60344038C0}" type="pres">
      <dgm:prSet presAssocID="{2FAAD2C7-2197-4EDA-9944-DECF7D96A92F}" presName="background" presStyleLbl="node0" presStyleIdx="1" presStyleCnt="4"/>
      <dgm:spPr/>
    </dgm:pt>
    <dgm:pt modelId="{8B932B31-F1FB-4CE7-B611-1DA298C233E8}" type="pres">
      <dgm:prSet presAssocID="{2FAAD2C7-2197-4EDA-9944-DECF7D96A92F}" presName="text" presStyleLbl="fgAcc0" presStyleIdx="1" presStyleCnt="4">
        <dgm:presLayoutVars>
          <dgm:chPref val="3"/>
        </dgm:presLayoutVars>
      </dgm:prSet>
      <dgm:spPr/>
    </dgm:pt>
    <dgm:pt modelId="{F409D39C-B580-4381-A25B-ED287D91A627}" type="pres">
      <dgm:prSet presAssocID="{2FAAD2C7-2197-4EDA-9944-DECF7D96A92F}" presName="hierChild2" presStyleCnt="0"/>
      <dgm:spPr/>
    </dgm:pt>
    <dgm:pt modelId="{E79B637E-B4E0-4380-B965-584C81828284}" type="pres">
      <dgm:prSet presAssocID="{DCD2196A-0F91-4EE5-BFA6-DA639CF8ECAF}" presName="hierRoot1" presStyleCnt="0"/>
      <dgm:spPr/>
    </dgm:pt>
    <dgm:pt modelId="{7CEE7178-B5E4-46BF-BDC0-2DBF2D750E8E}" type="pres">
      <dgm:prSet presAssocID="{DCD2196A-0F91-4EE5-BFA6-DA639CF8ECAF}" presName="composite" presStyleCnt="0"/>
      <dgm:spPr/>
    </dgm:pt>
    <dgm:pt modelId="{4E9391CD-B4BC-4A93-B3D9-FFF55B1B6934}" type="pres">
      <dgm:prSet presAssocID="{DCD2196A-0F91-4EE5-BFA6-DA639CF8ECAF}" presName="background" presStyleLbl="node0" presStyleIdx="2" presStyleCnt="4"/>
      <dgm:spPr/>
    </dgm:pt>
    <dgm:pt modelId="{BF33CC3D-425D-4B23-A404-2EA36CD37042}" type="pres">
      <dgm:prSet presAssocID="{DCD2196A-0F91-4EE5-BFA6-DA639CF8ECAF}" presName="text" presStyleLbl="fgAcc0" presStyleIdx="2" presStyleCnt="4">
        <dgm:presLayoutVars>
          <dgm:chPref val="3"/>
        </dgm:presLayoutVars>
      </dgm:prSet>
      <dgm:spPr/>
    </dgm:pt>
    <dgm:pt modelId="{E0203208-DFBB-4459-8B97-44808AA0417D}" type="pres">
      <dgm:prSet presAssocID="{DCD2196A-0F91-4EE5-BFA6-DA639CF8ECAF}" presName="hierChild2" presStyleCnt="0"/>
      <dgm:spPr/>
    </dgm:pt>
    <dgm:pt modelId="{3A4821E2-8FD3-4100-9ABE-9F72382C19AC}" type="pres">
      <dgm:prSet presAssocID="{CED459C5-CF0F-4FE0-A934-31C582BCEEAC}" presName="hierRoot1" presStyleCnt="0"/>
      <dgm:spPr/>
    </dgm:pt>
    <dgm:pt modelId="{BCE3B3FC-ED1C-4A15-8F22-2CBE3B11014F}" type="pres">
      <dgm:prSet presAssocID="{CED459C5-CF0F-4FE0-A934-31C582BCEEAC}" presName="composite" presStyleCnt="0"/>
      <dgm:spPr/>
    </dgm:pt>
    <dgm:pt modelId="{19D156AD-A95B-4718-8126-5725294C3C68}" type="pres">
      <dgm:prSet presAssocID="{CED459C5-CF0F-4FE0-A934-31C582BCEEAC}" presName="background" presStyleLbl="node0" presStyleIdx="3" presStyleCnt="4"/>
      <dgm:spPr/>
    </dgm:pt>
    <dgm:pt modelId="{594CC8E3-B1A9-44E8-BE6F-44C03382C8ED}" type="pres">
      <dgm:prSet presAssocID="{CED459C5-CF0F-4FE0-A934-31C582BCEEAC}" presName="text" presStyleLbl="fgAcc0" presStyleIdx="3" presStyleCnt="4">
        <dgm:presLayoutVars>
          <dgm:chPref val="3"/>
        </dgm:presLayoutVars>
      </dgm:prSet>
      <dgm:spPr/>
    </dgm:pt>
    <dgm:pt modelId="{5D9751EF-75E0-427A-94AC-836B8EA4D4F8}" type="pres">
      <dgm:prSet presAssocID="{CED459C5-CF0F-4FE0-A934-31C582BCEEAC}" presName="hierChild2" presStyleCnt="0"/>
      <dgm:spPr/>
    </dgm:pt>
    <dgm:pt modelId="{25EF55CC-867D-425A-BAD9-3A2BB79AA020}" type="pres">
      <dgm:prSet presAssocID="{D4954B4E-4D40-4242-B06B-EDA5BF759509}" presName="Name10" presStyleLbl="parChTrans1D2" presStyleIdx="0" presStyleCnt="2"/>
      <dgm:spPr/>
    </dgm:pt>
    <dgm:pt modelId="{14D45D25-B2DC-4F67-A310-A56B98844CCC}" type="pres">
      <dgm:prSet presAssocID="{DDDAFA04-E0AA-4EB4-B8EB-040139759AAA}" presName="hierRoot2" presStyleCnt="0"/>
      <dgm:spPr/>
    </dgm:pt>
    <dgm:pt modelId="{EFE65B06-AE49-480A-9382-C268FB2F7A6E}" type="pres">
      <dgm:prSet presAssocID="{DDDAFA04-E0AA-4EB4-B8EB-040139759AAA}" presName="composite2" presStyleCnt="0"/>
      <dgm:spPr/>
    </dgm:pt>
    <dgm:pt modelId="{CC669C03-308E-48F7-990E-8789BA908FE3}" type="pres">
      <dgm:prSet presAssocID="{DDDAFA04-E0AA-4EB4-B8EB-040139759AAA}" presName="background2" presStyleLbl="node2" presStyleIdx="0" presStyleCnt="2"/>
      <dgm:spPr/>
    </dgm:pt>
    <dgm:pt modelId="{7EE1DE2A-26A2-47A5-9ED3-FCEEFE20253E}" type="pres">
      <dgm:prSet presAssocID="{DDDAFA04-E0AA-4EB4-B8EB-040139759AAA}" presName="text2" presStyleLbl="fgAcc2" presStyleIdx="0" presStyleCnt="2">
        <dgm:presLayoutVars>
          <dgm:chPref val="3"/>
        </dgm:presLayoutVars>
      </dgm:prSet>
      <dgm:spPr/>
    </dgm:pt>
    <dgm:pt modelId="{E952B72F-DFB5-4151-9415-BB6A90F2E04E}" type="pres">
      <dgm:prSet presAssocID="{DDDAFA04-E0AA-4EB4-B8EB-040139759AAA}" presName="hierChild3" presStyleCnt="0"/>
      <dgm:spPr/>
    </dgm:pt>
    <dgm:pt modelId="{FD70B888-43D8-4929-8D5A-B6D0FF4DC963}" type="pres">
      <dgm:prSet presAssocID="{1F9B86F6-2D00-443B-A6DC-9EB79CFEA089}" presName="Name10" presStyleLbl="parChTrans1D2" presStyleIdx="1" presStyleCnt="2"/>
      <dgm:spPr/>
    </dgm:pt>
    <dgm:pt modelId="{81FBC015-45C9-4C81-B7FF-6DFFCD2578BD}" type="pres">
      <dgm:prSet presAssocID="{ED17C617-0317-4287-BDCC-D8552311D26D}" presName="hierRoot2" presStyleCnt="0"/>
      <dgm:spPr/>
    </dgm:pt>
    <dgm:pt modelId="{84FE231D-05CA-42C6-BAC7-A43C3BDEB1B2}" type="pres">
      <dgm:prSet presAssocID="{ED17C617-0317-4287-BDCC-D8552311D26D}" presName="composite2" presStyleCnt="0"/>
      <dgm:spPr/>
    </dgm:pt>
    <dgm:pt modelId="{98A89818-FDA9-4DB4-AF6E-BF5C93D2F959}" type="pres">
      <dgm:prSet presAssocID="{ED17C617-0317-4287-BDCC-D8552311D26D}" presName="background2" presStyleLbl="node2" presStyleIdx="1" presStyleCnt="2"/>
      <dgm:spPr/>
    </dgm:pt>
    <dgm:pt modelId="{8EBC25F6-7503-4888-A345-40FE42A084A4}" type="pres">
      <dgm:prSet presAssocID="{ED17C617-0317-4287-BDCC-D8552311D26D}" presName="text2" presStyleLbl="fgAcc2" presStyleIdx="1" presStyleCnt="2">
        <dgm:presLayoutVars>
          <dgm:chPref val="3"/>
        </dgm:presLayoutVars>
      </dgm:prSet>
      <dgm:spPr/>
    </dgm:pt>
    <dgm:pt modelId="{9A2B3D42-80C7-4AA8-A8D9-FB036D95888C}" type="pres">
      <dgm:prSet presAssocID="{ED17C617-0317-4287-BDCC-D8552311D26D}" presName="hierChild3" presStyleCnt="0"/>
      <dgm:spPr/>
    </dgm:pt>
  </dgm:ptLst>
  <dgm:cxnLst>
    <dgm:cxn modelId="{A49EF112-959C-48BF-B6B3-EA73F3F1DF93}" type="presOf" srcId="{F6D2FA37-8A17-42D3-BE18-CE7A035F411C}" destId="{22F74E67-7263-4116-AD24-0D36C7D63D8D}" srcOrd="0" destOrd="0" presId="urn:microsoft.com/office/officeart/2005/8/layout/hierarchy1"/>
    <dgm:cxn modelId="{795A5826-9FEB-44B8-8D2C-38208588DD9B}" type="presOf" srcId="{DDDAFA04-E0AA-4EB4-B8EB-040139759AAA}" destId="{7EE1DE2A-26A2-47A5-9ED3-FCEEFE20253E}" srcOrd="0" destOrd="0" presId="urn:microsoft.com/office/officeart/2005/8/layout/hierarchy1"/>
    <dgm:cxn modelId="{1D970139-6330-4608-8B8C-759B9926983C}" type="presOf" srcId="{855941BA-6E9C-4E29-B1C1-9B1D4E0726C1}" destId="{F274CA11-6AD0-48C0-AAF7-D3CDBC5191AD}" srcOrd="0" destOrd="0" presId="urn:microsoft.com/office/officeart/2005/8/layout/hierarchy1"/>
    <dgm:cxn modelId="{A237D143-AAC3-4C65-90FA-81114BCFAA34}" type="presOf" srcId="{ED17C617-0317-4287-BDCC-D8552311D26D}" destId="{8EBC25F6-7503-4888-A345-40FE42A084A4}" srcOrd="0" destOrd="0" presId="urn:microsoft.com/office/officeart/2005/8/layout/hierarchy1"/>
    <dgm:cxn modelId="{D6A6D76B-9310-4ECF-A996-552B00215398}" type="presOf" srcId="{DCD2196A-0F91-4EE5-BFA6-DA639CF8ECAF}" destId="{BF33CC3D-425D-4B23-A404-2EA36CD37042}" srcOrd="0" destOrd="0" presId="urn:microsoft.com/office/officeart/2005/8/layout/hierarchy1"/>
    <dgm:cxn modelId="{D942D64D-1F69-4991-A0BF-F832835AB7B2}" type="presOf" srcId="{2FAAD2C7-2197-4EDA-9944-DECF7D96A92F}" destId="{8B932B31-F1FB-4CE7-B611-1DA298C233E8}" srcOrd="0" destOrd="0" presId="urn:microsoft.com/office/officeart/2005/8/layout/hierarchy1"/>
    <dgm:cxn modelId="{3DD0DA6D-FC5D-4F34-9CC1-2231A2EABFCA}" type="presOf" srcId="{1F9B86F6-2D00-443B-A6DC-9EB79CFEA089}" destId="{FD70B888-43D8-4929-8D5A-B6D0FF4DC963}" srcOrd="0" destOrd="0" presId="urn:microsoft.com/office/officeart/2005/8/layout/hierarchy1"/>
    <dgm:cxn modelId="{22031A52-BCA8-4DB4-9B65-4B97200F46BF}" srcId="{F6D2FA37-8A17-42D3-BE18-CE7A035F411C}" destId="{DCD2196A-0F91-4EE5-BFA6-DA639CF8ECAF}" srcOrd="2" destOrd="0" parTransId="{4CB22E19-0A75-4264-A087-C18A30464496}" sibTransId="{0776456B-F4DC-4EAE-AFF6-76369466A332}"/>
    <dgm:cxn modelId="{BFFAB789-6D09-4E8A-97A1-CDD1279DDCDC}" srcId="{CED459C5-CF0F-4FE0-A934-31C582BCEEAC}" destId="{ED17C617-0317-4287-BDCC-D8552311D26D}" srcOrd="1" destOrd="0" parTransId="{1F9B86F6-2D00-443B-A6DC-9EB79CFEA089}" sibTransId="{EB0A886B-094D-48B2-BAC5-45AB7AA06CCE}"/>
    <dgm:cxn modelId="{3069B5AD-61FB-42B6-BB95-BC27183B03A9}" type="presOf" srcId="{CED459C5-CF0F-4FE0-A934-31C582BCEEAC}" destId="{594CC8E3-B1A9-44E8-BE6F-44C03382C8ED}" srcOrd="0" destOrd="0" presId="urn:microsoft.com/office/officeart/2005/8/layout/hierarchy1"/>
    <dgm:cxn modelId="{AC214BB3-57A1-4B52-B3B7-7254AF58FDDC}" srcId="{CED459C5-CF0F-4FE0-A934-31C582BCEEAC}" destId="{DDDAFA04-E0AA-4EB4-B8EB-040139759AAA}" srcOrd="0" destOrd="0" parTransId="{D4954B4E-4D40-4242-B06B-EDA5BF759509}" sibTransId="{8453B143-1436-49F1-AE41-2963C0423A43}"/>
    <dgm:cxn modelId="{DAB299C1-B6D8-4CAC-8AF3-F8D0BFD05B64}" srcId="{F6D2FA37-8A17-42D3-BE18-CE7A035F411C}" destId="{2FAAD2C7-2197-4EDA-9944-DECF7D96A92F}" srcOrd="1" destOrd="0" parTransId="{2497726F-8210-4CC7-884E-EC9196AED6F7}" sibTransId="{5AFF5273-658E-43CF-BD5F-C55573420A3D}"/>
    <dgm:cxn modelId="{121076CD-8C1D-4BF7-9062-BA2C9C4D2023}" type="presOf" srcId="{D4954B4E-4D40-4242-B06B-EDA5BF759509}" destId="{25EF55CC-867D-425A-BAD9-3A2BB79AA020}" srcOrd="0" destOrd="0" presId="urn:microsoft.com/office/officeart/2005/8/layout/hierarchy1"/>
    <dgm:cxn modelId="{1F8F28D1-268E-4EC7-B698-48C525C532CF}" srcId="{F6D2FA37-8A17-42D3-BE18-CE7A035F411C}" destId="{CED459C5-CF0F-4FE0-A934-31C582BCEEAC}" srcOrd="3" destOrd="0" parTransId="{42FEA313-E7E0-471F-A23C-06C9D434B946}" sibTransId="{16205192-0811-4BBF-9894-831828490E33}"/>
    <dgm:cxn modelId="{7645FFD9-FCC4-4A83-A1B6-00CF65CF4AAA}" srcId="{F6D2FA37-8A17-42D3-BE18-CE7A035F411C}" destId="{855941BA-6E9C-4E29-B1C1-9B1D4E0726C1}" srcOrd="0" destOrd="0" parTransId="{8130BF1A-9088-4507-B6FF-7198F7E37A6C}" sibTransId="{1407F505-989B-4410-A016-72F07484BD55}"/>
    <dgm:cxn modelId="{95EECC6A-804A-41F6-B5F2-94F0C8D334AF}" type="presParOf" srcId="{22F74E67-7263-4116-AD24-0D36C7D63D8D}" destId="{07B689AD-BA76-4FC6-A8D3-0540C586A691}" srcOrd="0" destOrd="0" presId="urn:microsoft.com/office/officeart/2005/8/layout/hierarchy1"/>
    <dgm:cxn modelId="{E39C6CEC-016F-4A33-B348-AD552CACB41E}" type="presParOf" srcId="{07B689AD-BA76-4FC6-A8D3-0540C586A691}" destId="{3CB055D7-7E5E-446C-A984-0F4C04F538E1}" srcOrd="0" destOrd="0" presId="urn:microsoft.com/office/officeart/2005/8/layout/hierarchy1"/>
    <dgm:cxn modelId="{551903B4-B9EE-43A3-AF10-766492D612A4}" type="presParOf" srcId="{3CB055D7-7E5E-446C-A984-0F4C04F538E1}" destId="{492A91AB-7DB0-4984-822F-C4D9C3B8E78B}" srcOrd="0" destOrd="0" presId="urn:microsoft.com/office/officeart/2005/8/layout/hierarchy1"/>
    <dgm:cxn modelId="{FEFBFE6B-6C43-4DCA-A264-FA5389BEAC92}" type="presParOf" srcId="{3CB055D7-7E5E-446C-A984-0F4C04F538E1}" destId="{F274CA11-6AD0-48C0-AAF7-D3CDBC5191AD}" srcOrd="1" destOrd="0" presId="urn:microsoft.com/office/officeart/2005/8/layout/hierarchy1"/>
    <dgm:cxn modelId="{95B35E22-212A-41D2-B376-11F75670D4EE}" type="presParOf" srcId="{07B689AD-BA76-4FC6-A8D3-0540C586A691}" destId="{FB23D526-E6ED-46FA-A79D-78142EE84163}" srcOrd="1" destOrd="0" presId="urn:microsoft.com/office/officeart/2005/8/layout/hierarchy1"/>
    <dgm:cxn modelId="{C398FE33-76F4-45C1-B75F-855EBEAA7364}" type="presParOf" srcId="{22F74E67-7263-4116-AD24-0D36C7D63D8D}" destId="{FF98AB91-3DD7-41F7-8485-17BD5C14DD23}" srcOrd="1" destOrd="0" presId="urn:microsoft.com/office/officeart/2005/8/layout/hierarchy1"/>
    <dgm:cxn modelId="{5D60807D-B077-45AC-83F7-EC19FCB5DFAF}" type="presParOf" srcId="{FF98AB91-3DD7-41F7-8485-17BD5C14DD23}" destId="{64AA7EB4-5E5A-4BDE-90AE-4289F233599A}" srcOrd="0" destOrd="0" presId="urn:microsoft.com/office/officeart/2005/8/layout/hierarchy1"/>
    <dgm:cxn modelId="{C1E9873A-1529-4307-848F-5301E6224115}" type="presParOf" srcId="{64AA7EB4-5E5A-4BDE-90AE-4289F233599A}" destId="{7A1C0B73-6C42-4BF1-B06B-5A60344038C0}" srcOrd="0" destOrd="0" presId="urn:microsoft.com/office/officeart/2005/8/layout/hierarchy1"/>
    <dgm:cxn modelId="{398362FC-6288-4CEC-8C7E-F4EB839756B3}" type="presParOf" srcId="{64AA7EB4-5E5A-4BDE-90AE-4289F233599A}" destId="{8B932B31-F1FB-4CE7-B611-1DA298C233E8}" srcOrd="1" destOrd="0" presId="urn:microsoft.com/office/officeart/2005/8/layout/hierarchy1"/>
    <dgm:cxn modelId="{001FB076-F928-4658-A6D3-A967D4C55017}" type="presParOf" srcId="{FF98AB91-3DD7-41F7-8485-17BD5C14DD23}" destId="{F409D39C-B580-4381-A25B-ED287D91A627}" srcOrd="1" destOrd="0" presId="urn:microsoft.com/office/officeart/2005/8/layout/hierarchy1"/>
    <dgm:cxn modelId="{99BDEA5A-7758-4112-9A28-0D6C9654425A}" type="presParOf" srcId="{22F74E67-7263-4116-AD24-0D36C7D63D8D}" destId="{E79B637E-B4E0-4380-B965-584C81828284}" srcOrd="2" destOrd="0" presId="urn:microsoft.com/office/officeart/2005/8/layout/hierarchy1"/>
    <dgm:cxn modelId="{554BD74F-740E-4CEB-A311-502EF0E3CE04}" type="presParOf" srcId="{E79B637E-B4E0-4380-B965-584C81828284}" destId="{7CEE7178-B5E4-46BF-BDC0-2DBF2D750E8E}" srcOrd="0" destOrd="0" presId="urn:microsoft.com/office/officeart/2005/8/layout/hierarchy1"/>
    <dgm:cxn modelId="{B660672C-5E7E-4481-A43E-4536FFB315BF}" type="presParOf" srcId="{7CEE7178-B5E4-46BF-BDC0-2DBF2D750E8E}" destId="{4E9391CD-B4BC-4A93-B3D9-FFF55B1B6934}" srcOrd="0" destOrd="0" presId="urn:microsoft.com/office/officeart/2005/8/layout/hierarchy1"/>
    <dgm:cxn modelId="{ACBCA76C-9159-4EE9-BD4C-B412F6CA571C}" type="presParOf" srcId="{7CEE7178-B5E4-46BF-BDC0-2DBF2D750E8E}" destId="{BF33CC3D-425D-4B23-A404-2EA36CD37042}" srcOrd="1" destOrd="0" presId="urn:microsoft.com/office/officeart/2005/8/layout/hierarchy1"/>
    <dgm:cxn modelId="{B2BC7289-7EA7-4849-8164-0EB1AA0FDCBA}" type="presParOf" srcId="{E79B637E-B4E0-4380-B965-584C81828284}" destId="{E0203208-DFBB-4459-8B97-44808AA0417D}" srcOrd="1" destOrd="0" presId="urn:microsoft.com/office/officeart/2005/8/layout/hierarchy1"/>
    <dgm:cxn modelId="{C32C10FD-9AB9-4F24-89B9-E4ED09A720EF}" type="presParOf" srcId="{22F74E67-7263-4116-AD24-0D36C7D63D8D}" destId="{3A4821E2-8FD3-4100-9ABE-9F72382C19AC}" srcOrd="3" destOrd="0" presId="urn:microsoft.com/office/officeart/2005/8/layout/hierarchy1"/>
    <dgm:cxn modelId="{2F57FC09-F3E2-404E-98C7-CB09E6593D15}" type="presParOf" srcId="{3A4821E2-8FD3-4100-9ABE-9F72382C19AC}" destId="{BCE3B3FC-ED1C-4A15-8F22-2CBE3B11014F}" srcOrd="0" destOrd="0" presId="urn:microsoft.com/office/officeart/2005/8/layout/hierarchy1"/>
    <dgm:cxn modelId="{A4CF2EF8-DF83-4478-A593-733AC460B766}" type="presParOf" srcId="{BCE3B3FC-ED1C-4A15-8F22-2CBE3B11014F}" destId="{19D156AD-A95B-4718-8126-5725294C3C68}" srcOrd="0" destOrd="0" presId="urn:microsoft.com/office/officeart/2005/8/layout/hierarchy1"/>
    <dgm:cxn modelId="{E0881B31-A073-42A5-A206-2A7DE83965F3}" type="presParOf" srcId="{BCE3B3FC-ED1C-4A15-8F22-2CBE3B11014F}" destId="{594CC8E3-B1A9-44E8-BE6F-44C03382C8ED}" srcOrd="1" destOrd="0" presId="urn:microsoft.com/office/officeart/2005/8/layout/hierarchy1"/>
    <dgm:cxn modelId="{9694B0B5-6A41-4F75-8FFA-07AD1139D32D}" type="presParOf" srcId="{3A4821E2-8FD3-4100-9ABE-9F72382C19AC}" destId="{5D9751EF-75E0-427A-94AC-836B8EA4D4F8}" srcOrd="1" destOrd="0" presId="urn:microsoft.com/office/officeart/2005/8/layout/hierarchy1"/>
    <dgm:cxn modelId="{C4613F10-B440-447E-8E0B-63F58030344F}" type="presParOf" srcId="{5D9751EF-75E0-427A-94AC-836B8EA4D4F8}" destId="{25EF55CC-867D-425A-BAD9-3A2BB79AA020}" srcOrd="0" destOrd="0" presId="urn:microsoft.com/office/officeart/2005/8/layout/hierarchy1"/>
    <dgm:cxn modelId="{DE67DD8D-EC7D-4E7C-A7F2-41EB290E5555}" type="presParOf" srcId="{5D9751EF-75E0-427A-94AC-836B8EA4D4F8}" destId="{14D45D25-B2DC-4F67-A310-A56B98844CCC}" srcOrd="1" destOrd="0" presId="urn:microsoft.com/office/officeart/2005/8/layout/hierarchy1"/>
    <dgm:cxn modelId="{AFBDF6B8-2BFF-4A0C-A801-4DC24B8D304F}" type="presParOf" srcId="{14D45D25-B2DC-4F67-A310-A56B98844CCC}" destId="{EFE65B06-AE49-480A-9382-C268FB2F7A6E}" srcOrd="0" destOrd="0" presId="urn:microsoft.com/office/officeart/2005/8/layout/hierarchy1"/>
    <dgm:cxn modelId="{05372857-A281-4950-B17E-AE37EB331EC5}" type="presParOf" srcId="{EFE65B06-AE49-480A-9382-C268FB2F7A6E}" destId="{CC669C03-308E-48F7-990E-8789BA908FE3}" srcOrd="0" destOrd="0" presId="urn:microsoft.com/office/officeart/2005/8/layout/hierarchy1"/>
    <dgm:cxn modelId="{21461CA2-DA14-40EE-9A8F-E1EA437CBE71}" type="presParOf" srcId="{EFE65B06-AE49-480A-9382-C268FB2F7A6E}" destId="{7EE1DE2A-26A2-47A5-9ED3-FCEEFE20253E}" srcOrd="1" destOrd="0" presId="urn:microsoft.com/office/officeart/2005/8/layout/hierarchy1"/>
    <dgm:cxn modelId="{4E163F59-A9A6-4331-B14C-2CF20D8117F2}" type="presParOf" srcId="{14D45D25-B2DC-4F67-A310-A56B98844CCC}" destId="{E952B72F-DFB5-4151-9415-BB6A90F2E04E}" srcOrd="1" destOrd="0" presId="urn:microsoft.com/office/officeart/2005/8/layout/hierarchy1"/>
    <dgm:cxn modelId="{9BCE09B6-0C44-4223-B97F-BF38CCB76A9B}" type="presParOf" srcId="{5D9751EF-75E0-427A-94AC-836B8EA4D4F8}" destId="{FD70B888-43D8-4929-8D5A-B6D0FF4DC963}" srcOrd="2" destOrd="0" presId="urn:microsoft.com/office/officeart/2005/8/layout/hierarchy1"/>
    <dgm:cxn modelId="{071A9069-4D8F-45F7-8ABA-B8EA00360153}" type="presParOf" srcId="{5D9751EF-75E0-427A-94AC-836B8EA4D4F8}" destId="{81FBC015-45C9-4C81-B7FF-6DFFCD2578BD}" srcOrd="3" destOrd="0" presId="urn:microsoft.com/office/officeart/2005/8/layout/hierarchy1"/>
    <dgm:cxn modelId="{1B4C28EA-D961-4A43-964C-045EE10A4EBD}" type="presParOf" srcId="{81FBC015-45C9-4C81-B7FF-6DFFCD2578BD}" destId="{84FE231D-05CA-42C6-BAC7-A43C3BDEB1B2}" srcOrd="0" destOrd="0" presId="urn:microsoft.com/office/officeart/2005/8/layout/hierarchy1"/>
    <dgm:cxn modelId="{DA992B20-EB33-4380-A11A-6F5355A71169}" type="presParOf" srcId="{84FE231D-05CA-42C6-BAC7-A43C3BDEB1B2}" destId="{98A89818-FDA9-4DB4-AF6E-BF5C93D2F959}" srcOrd="0" destOrd="0" presId="urn:microsoft.com/office/officeart/2005/8/layout/hierarchy1"/>
    <dgm:cxn modelId="{7144A27C-8621-4A53-BB14-F20026501C11}" type="presParOf" srcId="{84FE231D-05CA-42C6-BAC7-A43C3BDEB1B2}" destId="{8EBC25F6-7503-4888-A345-40FE42A084A4}" srcOrd="1" destOrd="0" presId="urn:microsoft.com/office/officeart/2005/8/layout/hierarchy1"/>
    <dgm:cxn modelId="{45C0397C-5326-4F9C-BFC7-86E3A4ADBAA0}" type="presParOf" srcId="{81FBC015-45C9-4C81-B7FF-6DFFCD2578BD}" destId="{9A2B3D42-80C7-4AA8-A8D9-FB036D9588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81C0E7-D844-4E6C-968B-B089E8B72110}" type="doc">
      <dgm:prSet loTypeId="urn:microsoft.com/office/officeart/2005/8/layout/hierarchy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E1AC3B93-ED00-4C9E-9408-B693BD46AC4B}">
      <dgm:prSet custT="1"/>
      <dgm:spPr/>
      <dgm:t>
        <a:bodyPr/>
        <a:lstStyle/>
        <a:p>
          <a:r>
            <a:rPr lang="fr-FR" sz="1800" dirty="0"/>
            <a:t>L'Excess de cholestérol principalement le “LDL” dans le sang augment les risques:</a:t>
          </a:r>
          <a:endParaRPr lang="en-US" sz="1800" dirty="0"/>
        </a:p>
      </dgm:t>
    </dgm:pt>
    <dgm:pt modelId="{28E726DF-01C0-4C3F-A933-69C1049B975D}" type="parTrans" cxnId="{5A331372-FE0F-43DA-AEC2-25C9515B953B}">
      <dgm:prSet/>
      <dgm:spPr/>
      <dgm:t>
        <a:bodyPr/>
        <a:lstStyle/>
        <a:p>
          <a:endParaRPr lang="en-US"/>
        </a:p>
      </dgm:t>
    </dgm:pt>
    <dgm:pt modelId="{203882C5-2254-44A8-8978-6671ED52EBC0}" type="sibTrans" cxnId="{5A331372-FE0F-43DA-AEC2-25C9515B953B}">
      <dgm:prSet/>
      <dgm:spPr/>
      <dgm:t>
        <a:bodyPr/>
        <a:lstStyle/>
        <a:p>
          <a:endParaRPr lang="en-US"/>
        </a:p>
      </dgm:t>
    </dgm:pt>
    <dgm:pt modelId="{C9A6EF22-3749-41F7-8DBD-C39F9E9E2E45}">
      <dgm:prSet custT="1"/>
      <dgm:spPr/>
      <dgm:t>
        <a:bodyPr/>
        <a:lstStyle/>
        <a:p>
          <a:r>
            <a:rPr lang="fr-FR" sz="1800" dirty="0"/>
            <a:t>de maladie cardiovasculaires, </a:t>
          </a:r>
          <a:endParaRPr lang="en-US" sz="1800" dirty="0"/>
        </a:p>
      </dgm:t>
    </dgm:pt>
    <dgm:pt modelId="{FD2FABA3-8C28-44F9-9AAC-23BFF76EF6B6}" type="parTrans" cxnId="{9C37E65C-1223-4C00-839B-278D6CC561E2}">
      <dgm:prSet/>
      <dgm:spPr/>
      <dgm:t>
        <a:bodyPr/>
        <a:lstStyle/>
        <a:p>
          <a:endParaRPr lang="en-US"/>
        </a:p>
      </dgm:t>
    </dgm:pt>
    <dgm:pt modelId="{B982F998-F839-47F9-876B-E453BCA45610}" type="sibTrans" cxnId="{9C37E65C-1223-4C00-839B-278D6CC561E2}">
      <dgm:prSet/>
      <dgm:spPr/>
      <dgm:t>
        <a:bodyPr/>
        <a:lstStyle/>
        <a:p>
          <a:endParaRPr lang="en-US"/>
        </a:p>
      </dgm:t>
    </dgm:pt>
    <dgm:pt modelId="{6CE10508-F8CA-4E67-B3B1-8E3698AC81FE}">
      <dgm:prSet custT="1"/>
      <dgm:spPr/>
      <dgm:t>
        <a:bodyPr/>
        <a:lstStyle/>
        <a:p>
          <a:r>
            <a:rPr lang="fr-FR" sz="1800" dirty="0"/>
            <a:t>de crise cardiaques  </a:t>
          </a:r>
          <a:endParaRPr lang="en-US" sz="1800" dirty="0"/>
        </a:p>
      </dgm:t>
    </dgm:pt>
    <dgm:pt modelId="{17D14A1E-DA06-4ECE-8F4A-A42E0BEE3D87}" type="parTrans" cxnId="{897B19D0-3F99-4655-BA15-64348894E015}">
      <dgm:prSet/>
      <dgm:spPr/>
      <dgm:t>
        <a:bodyPr/>
        <a:lstStyle/>
        <a:p>
          <a:endParaRPr lang="en-US"/>
        </a:p>
      </dgm:t>
    </dgm:pt>
    <dgm:pt modelId="{DEF412A6-54E2-4F48-ABEB-938993ADF8B0}" type="sibTrans" cxnId="{897B19D0-3F99-4655-BA15-64348894E015}">
      <dgm:prSet/>
      <dgm:spPr/>
      <dgm:t>
        <a:bodyPr/>
        <a:lstStyle/>
        <a:p>
          <a:endParaRPr lang="en-US"/>
        </a:p>
      </dgm:t>
    </dgm:pt>
    <dgm:pt modelId="{82457580-1309-4E0C-AA49-E731C4EEC9DC}">
      <dgm:prSet custT="1"/>
      <dgm:spPr/>
      <dgm:t>
        <a:bodyPr/>
        <a:lstStyle/>
        <a:p>
          <a:r>
            <a:rPr lang="fr-FR" sz="1800" dirty="0"/>
            <a:t>de l’ AVC.</a:t>
          </a:r>
          <a:endParaRPr lang="en-US" sz="1800" dirty="0"/>
        </a:p>
      </dgm:t>
    </dgm:pt>
    <dgm:pt modelId="{9F6751C4-3BD3-454E-A924-8D337B2D24C1}" type="parTrans" cxnId="{DCF59CF6-61DF-49DF-9696-BB0A8F8D1509}">
      <dgm:prSet/>
      <dgm:spPr/>
      <dgm:t>
        <a:bodyPr/>
        <a:lstStyle/>
        <a:p>
          <a:endParaRPr lang="en-US"/>
        </a:p>
      </dgm:t>
    </dgm:pt>
    <dgm:pt modelId="{9D892615-688E-4FDE-BF43-399C76E4D98D}" type="sibTrans" cxnId="{DCF59CF6-61DF-49DF-9696-BB0A8F8D1509}">
      <dgm:prSet/>
      <dgm:spPr/>
      <dgm:t>
        <a:bodyPr/>
        <a:lstStyle/>
        <a:p>
          <a:endParaRPr lang="en-US"/>
        </a:p>
      </dgm:t>
    </dgm:pt>
    <dgm:pt modelId="{C7E74A5A-4FB7-4022-8CE3-3486A1766CA5}">
      <dgm:prSet custT="1"/>
      <dgm:spPr/>
      <dgm:t>
        <a:bodyPr/>
        <a:lstStyle/>
        <a:p>
          <a:r>
            <a:rPr lang="fr-FR" sz="1600" dirty="0"/>
            <a:t>Le LDL se dépose dans les parois artérielle. Les parois artérielles deviennent ainsi minces, ce qui force le cœur a pomper le sang avec plus de force augmentant ainsi la pression artérielle. </a:t>
          </a:r>
          <a:endParaRPr lang="en-US" sz="1600" dirty="0"/>
        </a:p>
      </dgm:t>
    </dgm:pt>
    <dgm:pt modelId="{88D84A3F-AFC9-4A8B-ACC1-53F3A254E619}" type="parTrans" cxnId="{9DAF5F31-0921-46DC-8A28-D0CE1F30368B}">
      <dgm:prSet/>
      <dgm:spPr/>
      <dgm:t>
        <a:bodyPr/>
        <a:lstStyle/>
        <a:p>
          <a:endParaRPr lang="en-US"/>
        </a:p>
      </dgm:t>
    </dgm:pt>
    <dgm:pt modelId="{E0A97610-D8EE-4786-A499-4950BB0B5483}" type="sibTrans" cxnId="{9DAF5F31-0921-46DC-8A28-D0CE1F30368B}">
      <dgm:prSet/>
      <dgm:spPr/>
      <dgm:t>
        <a:bodyPr/>
        <a:lstStyle/>
        <a:p>
          <a:endParaRPr lang="en-US"/>
        </a:p>
      </dgm:t>
    </dgm:pt>
    <dgm:pt modelId="{9DBC9A93-1EE6-41EC-8E89-E901F003C6EE}" type="pres">
      <dgm:prSet presAssocID="{2581C0E7-D844-4E6C-968B-B089E8B721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3541C2-6AEF-46B2-8AF9-3051B5AA820C}" type="pres">
      <dgm:prSet presAssocID="{E1AC3B93-ED00-4C9E-9408-B693BD46AC4B}" presName="hierRoot1" presStyleCnt="0"/>
      <dgm:spPr/>
    </dgm:pt>
    <dgm:pt modelId="{1F3FCB39-1EDD-4FBC-B901-4A11890A9B36}" type="pres">
      <dgm:prSet presAssocID="{E1AC3B93-ED00-4C9E-9408-B693BD46AC4B}" presName="composite" presStyleCnt="0"/>
      <dgm:spPr/>
    </dgm:pt>
    <dgm:pt modelId="{FE0DA576-CF08-489F-B101-3815871E78E0}" type="pres">
      <dgm:prSet presAssocID="{E1AC3B93-ED00-4C9E-9408-B693BD46AC4B}" presName="background" presStyleLbl="node0" presStyleIdx="0" presStyleCnt="2"/>
      <dgm:spPr/>
    </dgm:pt>
    <dgm:pt modelId="{56C6E5FB-CBC2-4AD3-8B2B-EE89651DA227}" type="pres">
      <dgm:prSet presAssocID="{E1AC3B93-ED00-4C9E-9408-B693BD46AC4B}" presName="text" presStyleLbl="fgAcc0" presStyleIdx="0" presStyleCnt="2" custScaleX="118102" custLinFactNeighborX="2879" custLinFactNeighborY="2266">
        <dgm:presLayoutVars>
          <dgm:chPref val="3"/>
        </dgm:presLayoutVars>
      </dgm:prSet>
      <dgm:spPr/>
    </dgm:pt>
    <dgm:pt modelId="{744A3424-F213-4D04-9858-A9572B0391BD}" type="pres">
      <dgm:prSet presAssocID="{E1AC3B93-ED00-4C9E-9408-B693BD46AC4B}" presName="hierChild2" presStyleCnt="0"/>
      <dgm:spPr/>
    </dgm:pt>
    <dgm:pt modelId="{D0658F8D-2C45-48A4-85FE-72C3AAE46F3C}" type="pres">
      <dgm:prSet presAssocID="{FD2FABA3-8C28-44F9-9AAC-23BFF76EF6B6}" presName="Name10" presStyleLbl="parChTrans1D2" presStyleIdx="0" presStyleCnt="3"/>
      <dgm:spPr/>
    </dgm:pt>
    <dgm:pt modelId="{FE8EFDA3-1346-4A4D-B6A3-72D781BDDE56}" type="pres">
      <dgm:prSet presAssocID="{C9A6EF22-3749-41F7-8DBD-C39F9E9E2E45}" presName="hierRoot2" presStyleCnt="0"/>
      <dgm:spPr/>
    </dgm:pt>
    <dgm:pt modelId="{FE62E0C6-533E-4039-B95C-8734BBF7BC04}" type="pres">
      <dgm:prSet presAssocID="{C9A6EF22-3749-41F7-8DBD-C39F9E9E2E45}" presName="composite2" presStyleCnt="0"/>
      <dgm:spPr/>
    </dgm:pt>
    <dgm:pt modelId="{37D3EDA9-6729-4584-8E52-4D50141D31D0}" type="pres">
      <dgm:prSet presAssocID="{C9A6EF22-3749-41F7-8DBD-C39F9E9E2E45}" presName="background2" presStyleLbl="node2" presStyleIdx="0" presStyleCnt="3"/>
      <dgm:spPr/>
    </dgm:pt>
    <dgm:pt modelId="{37D1CD1D-2246-4D99-9701-71872262DC35}" type="pres">
      <dgm:prSet presAssocID="{C9A6EF22-3749-41F7-8DBD-C39F9E9E2E45}" presName="text2" presStyleLbl="fgAcc2" presStyleIdx="0" presStyleCnt="3">
        <dgm:presLayoutVars>
          <dgm:chPref val="3"/>
        </dgm:presLayoutVars>
      </dgm:prSet>
      <dgm:spPr/>
    </dgm:pt>
    <dgm:pt modelId="{50DCA476-AC1E-4DB2-982D-00DCE7035903}" type="pres">
      <dgm:prSet presAssocID="{C9A6EF22-3749-41F7-8DBD-C39F9E9E2E45}" presName="hierChild3" presStyleCnt="0"/>
      <dgm:spPr/>
    </dgm:pt>
    <dgm:pt modelId="{F4961F87-9C32-4E15-BD73-D8671BE93B0D}" type="pres">
      <dgm:prSet presAssocID="{17D14A1E-DA06-4ECE-8F4A-A42E0BEE3D87}" presName="Name10" presStyleLbl="parChTrans1D2" presStyleIdx="1" presStyleCnt="3"/>
      <dgm:spPr/>
    </dgm:pt>
    <dgm:pt modelId="{3CEECDEC-376B-4E91-BFE9-B388FCA02418}" type="pres">
      <dgm:prSet presAssocID="{6CE10508-F8CA-4E67-B3B1-8E3698AC81FE}" presName="hierRoot2" presStyleCnt="0"/>
      <dgm:spPr/>
    </dgm:pt>
    <dgm:pt modelId="{288CB0D2-8D7F-4C75-90C2-8875BB2E332B}" type="pres">
      <dgm:prSet presAssocID="{6CE10508-F8CA-4E67-B3B1-8E3698AC81FE}" presName="composite2" presStyleCnt="0"/>
      <dgm:spPr/>
    </dgm:pt>
    <dgm:pt modelId="{F774DDEC-E43D-4D9D-8DA4-978AA6417194}" type="pres">
      <dgm:prSet presAssocID="{6CE10508-F8CA-4E67-B3B1-8E3698AC81FE}" presName="background2" presStyleLbl="node2" presStyleIdx="1" presStyleCnt="3"/>
      <dgm:spPr/>
    </dgm:pt>
    <dgm:pt modelId="{54BDE08B-69D5-469B-959C-802C8D042A85}" type="pres">
      <dgm:prSet presAssocID="{6CE10508-F8CA-4E67-B3B1-8E3698AC81FE}" presName="text2" presStyleLbl="fgAcc2" presStyleIdx="1" presStyleCnt="3">
        <dgm:presLayoutVars>
          <dgm:chPref val="3"/>
        </dgm:presLayoutVars>
      </dgm:prSet>
      <dgm:spPr/>
    </dgm:pt>
    <dgm:pt modelId="{3EC811F6-AB71-4A58-8062-C85A87B6213E}" type="pres">
      <dgm:prSet presAssocID="{6CE10508-F8CA-4E67-B3B1-8E3698AC81FE}" presName="hierChild3" presStyleCnt="0"/>
      <dgm:spPr/>
    </dgm:pt>
    <dgm:pt modelId="{00CFB422-7865-4F57-8429-C945A220015C}" type="pres">
      <dgm:prSet presAssocID="{9F6751C4-3BD3-454E-A924-8D337B2D24C1}" presName="Name10" presStyleLbl="parChTrans1D2" presStyleIdx="2" presStyleCnt="3"/>
      <dgm:spPr/>
    </dgm:pt>
    <dgm:pt modelId="{D0DB9D9C-8333-4C2F-AAD3-DD609BD46C88}" type="pres">
      <dgm:prSet presAssocID="{82457580-1309-4E0C-AA49-E731C4EEC9DC}" presName="hierRoot2" presStyleCnt="0"/>
      <dgm:spPr/>
    </dgm:pt>
    <dgm:pt modelId="{D13A2B4A-BB14-4CDD-B94F-ADDE8995E77B}" type="pres">
      <dgm:prSet presAssocID="{82457580-1309-4E0C-AA49-E731C4EEC9DC}" presName="composite2" presStyleCnt="0"/>
      <dgm:spPr/>
    </dgm:pt>
    <dgm:pt modelId="{B9F3B604-AC75-475A-ABDA-E7B702D5509B}" type="pres">
      <dgm:prSet presAssocID="{82457580-1309-4E0C-AA49-E731C4EEC9DC}" presName="background2" presStyleLbl="node2" presStyleIdx="2" presStyleCnt="3"/>
      <dgm:spPr/>
    </dgm:pt>
    <dgm:pt modelId="{05BB72CA-831D-477F-851C-ADAAE6D41EAA}" type="pres">
      <dgm:prSet presAssocID="{82457580-1309-4E0C-AA49-E731C4EEC9DC}" presName="text2" presStyleLbl="fgAcc2" presStyleIdx="2" presStyleCnt="3">
        <dgm:presLayoutVars>
          <dgm:chPref val="3"/>
        </dgm:presLayoutVars>
      </dgm:prSet>
      <dgm:spPr/>
    </dgm:pt>
    <dgm:pt modelId="{2370C4E3-B75B-4037-97F7-52BBB65D8F50}" type="pres">
      <dgm:prSet presAssocID="{82457580-1309-4E0C-AA49-E731C4EEC9DC}" presName="hierChild3" presStyleCnt="0"/>
      <dgm:spPr/>
    </dgm:pt>
    <dgm:pt modelId="{8B1EFC00-EF81-4CAF-848D-B16C27AF1022}" type="pres">
      <dgm:prSet presAssocID="{C7E74A5A-4FB7-4022-8CE3-3486A1766CA5}" presName="hierRoot1" presStyleCnt="0"/>
      <dgm:spPr/>
    </dgm:pt>
    <dgm:pt modelId="{DCAAAF3D-6FA6-4904-A56F-CEA968D24890}" type="pres">
      <dgm:prSet presAssocID="{C7E74A5A-4FB7-4022-8CE3-3486A1766CA5}" presName="composite" presStyleCnt="0"/>
      <dgm:spPr/>
    </dgm:pt>
    <dgm:pt modelId="{1202C8D6-6F31-437D-B14B-AA7DDB4B0303}" type="pres">
      <dgm:prSet presAssocID="{C7E74A5A-4FB7-4022-8CE3-3486A1766CA5}" presName="background" presStyleLbl="node0" presStyleIdx="1" presStyleCnt="2"/>
      <dgm:spPr/>
    </dgm:pt>
    <dgm:pt modelId="{4AD2D19B-3C3E-47F9-856E-0CE224C0979E}" type="pres">
      <dgm:prSet presAssocID="{C7E74A5A-4FB7-4022-8CE3-3486A1766CA5}" presName="text" presStyleLbl="fgAcc0" presStyleIdx="1" presStyleCnt="2">
        <dgm:presLayoutVars>
          <dgm:chPref val="3"/>
        </dgm:presLayoutVars>
      </dgm:prSet>
      <dgm:spPr/>
    </dgm:pt>
    <dgm:pt modelId="{9E20874A-5ECF-40EC-A8CD-42BEDD27064C}" type="pres">
      <dgm:prSet presAssocID="{C7E74A5A-4FB7-4022-8CE3-3486A1766CA5}" presName="hierChild2" presStyleCnt="0"/>
      <dgm:spPr/>
    </dgm:pt>
  </dgm:ptLst>
  <dgm:cxnLst>
    <dgm:cxn modelId="{CE2B9E04-A28B-4856-9964-D4CA9BDB53FF}" type="presOf" srcId="{FD2FABA3-8C28-44F9-9AAC-23BFF76EF6B6}" destId="{D0658F8D-2C45-48A4-85FE-72C3AAE46F3C}" srcOrd="0" destOrd="0" presId="urn:microsoft.com/office/officeart/2005/8/layout/hierarchy1"/>
    <dgm:cxn modelId="{8BF67607-2A26-4A27-AC2F-29E44BFDDC46}" type="presOf" srcId="{82457580-1309-4E0C-AA49-E731C4EEC9DC}" destId="{05BB72CA-831D-477F-851C-ADAAE6D41EAA}" srcOrd="0" destOrd="0" presId="urn:microsoft.com/office/officeart/2005/8/layout/hierarchy1"/>
    <dgm:cxn modelId="{7BE8D716-2A43-4785-849F-EAA4A4804187}" type="presOf" srcId="{17D14A1E-DA06-4ECE-8F4A-A42E0BEE3D87}" destId="{F4961F87-9C32-4E15-BD73-D8671BE93B0D}" srcOrd="0" destOrd="0" presId="urn:microsoft.com/office/officeart/2005/8/layout/hierarchy1"/>
    <dgm:cxn modelId="{41996918-368C-4458-AF39-02865D7242A5}" type="presOf" srcId="{2581C0E7-D844-4E6C-968B-B089E8B72110}" destId="{9DBC9A93-1EE6-41EC-8E89-E901F003C6EE}" srcOrd="0" destOrd="0" presId="urn:microsoft.com/office/officeart/2005/8/layout/hierarchy1"/>
    <dgm:cxn modelId="{9DAF5F31-0921-46DC-8A28-D0CE1F30368B}" srcId="{2581C0E7-D844-4E6C-968B-B089E8B72110}" destId="{C7E74A5A-4FB7-4022-8CE3-3486A1766CA5}" srcOrd="1" destOrd="0" parTransId="{88D84A3F-AFC9-4A8B-ACC1-53F3A254E619}" sibTransId="{E0A97610-D8EE-4786-A499-4950BB0B5483}"/>
    <dgm:cxn modelId="{9C37E65C-1223-4C00-839B-278D6CC561E2}" srcId="{E1AC3B93-ED00-4C9E-9408-B693BD46AC4B}" destId="{C9A6EF22-3749-41F7-8DBD-C39F9E9E2E45}" srcOrd="0" destOrd="0" parTransId="{FD2FABA3-8C28-44F9-9AAC-23BFF76EF6B6}" sibTransId="{B982F998-F839-47F9-876B-E453BCA45610}"/>
    <dgm:cxn modelId="{6FD95F60-90E6-4FCF-865E-4687D87C066A}" type="presOf" srcId="{C7E74A5A-4FB7-4022-8CE3-3486A1766CA5}" destId="{4AD2D19B-3C3E-47F9-856E-0CE224C0979E}" srcOrd="0" destOrd="0" presId="urn:microsoft.com/office/officeart/2005/8/layout/hierarchy1"/>
    <dgm:cxn modelId="{33791745-DCA0-4CCF-8C5B-827A1D9278D8}" type="presOf" srcId="{C9A6EF22-3749-41F7-8DBD-C39F9E9E2E45}" destId="{37D1CD1D-2246-4D99-9701-71872262DC35}" srcOrd="0" destOrd="0" presId="urn:microsoft.com/office/officeart/2005/8/layout/hierarchy1"/>
    <dgm:cxn modelId="{90441868-98A0-4246-945B-8D3374C4D4F7}" type="presOf" srcId="{9F6751C4-3BD3-454E-A924-8D337B2D24C1}" destId="{00CFB422-7865-4F57-8429-C945A220015C}" srcOrd="0" destOrd="0" presId="urn:microsoft.com/office/officeart/2005/8/layout/hierarchy1"/>
    <dgm:cxn modelId="{76A9904C-1F15-42F2-915A-5D1B806A8CF7}" type="presOf" srcId="{E1AC3B93-ED00-4C9E-9408-B693BD46AC4B}" destId="{56C6E5FB-CBC2-4AD3-8B2B-EE89651DA227}" srcOrd="0" destOrd="0" presId="urn:microsoft.com/office/officeart/2005/8/layout/hierarchy1"/>
    <dgm:cxn modelId="{5A331372-FE0F-43DA-AEC2-25C9515B953B}" srcId="{2581C0E7-D844-4E6C-968B-B089E8B72110}" destId="{E1AC3B93-ED00-4C9E-9408-B693BD46AC4B}" srcOrd="0" destOrd="0" parTransId="{28E726DF-01C0-4C3F-A933-69C1049B975D}" sibTransId="{203882C5-2254-44A8-8978-6671ED52EBC0}"/>
    <dgm:cxn modelId="{897B19D0-3F99-4655-BA15-64348894E015}" srcId="{E1AC3B93-ED00-4C9E-9408-B693BD46AC4B}" destId="{6CE10508-F8CA-4E67-B3B1-8E3698AC81FE}" srcOrd="1" destOrd="0" parTransId="{17D14A1E-DA06-4ECE-8F4A-A42E0BEE3D87}" sibTransId="{DEF412A6-54E2-4F48-ABEB-938993ADF8B0}"/>
    <dgm:cxn modelId="{495919F6-B8D8-479A-9749-47CF452C9E85}" type="presOf" srcId="{6CE10508-F8CA-4E67-B3B1-8E3698AC81FE}" destId="{54BDE08B-69D5-469B-959C-802C8D042A85}" srcOrd="0" destOrd="0" presId="urn:microsoft.com/office/officeart/2005/8/layout/hierarchy1"/>
    <dgm:cxn modelId="{DCF59CF6-61DF-49DF-9696-BB0A8F8D1509}" srcId="{E1AC3B93-ED00-4C9E-9408-B693BD46AC4B}" destId="{82457580-1309-4E0C-AA49-E731C4EEC9DC}" srcOrd="2" destOrd="0" parTransId="{9F6751C4-3BD3-454E-A924-8D337B2D24C1}" sibTransId="{9D892615-688E-4FDE-BF43-399C76E4D98D}"/>
    <dgm:cxn modelId="{302A6C75-D08F-431D-B2FE-24351EF6410A}" type="presParOf" srcId="{9DBC9A93-1EE6-41EC-8E89-E901F003C6EE}" destId="{093541C2-6AEF-46B2-8AF9-3051B5AA820C}" srcOrd="0" destOrd="0" presId="urn:microsoft.com/office/officeart/2005/8/layout/hierarchy1"/>
    <dgm:cxn modelId="{A26C3A26-1371-4CAC-A24C-769126EE110D}" type="presParOf" srcId="{093541C2-6AEF-46B2-8AF9-3051B5AA820C}" destId="{1F3FCB39-1EDD-4FBC-B901-4A11890A9B36}" srcOrd="0" destOrd="0" presId="urn:microsoft.com/office/officeart/2005/8/layout/hierarchy1"/>
    <dgm:cxn modelId="{1BCB2BDC-52A0-4F82-AFE7-876FB129E756}" type="presParOf" srcId="{1F3FCB39-1EDD-4FBC-B901-4A11890A9B36}" destId="{FE0DA576-CF08-489F-B101-3815871E78E0}" srcOrd="0" destOrd="0" presId="urn:microsoft.com/office/officeart/2005/8/layout/hierarchy1"/>
    <dgm:cxn modelId="{9CC3D874-66A3-4C17-97D8-D14869298EBA}" type="presParOf" srcId="{1F3FCB39-1EDD-4FBC-B901-4A11890A9B36}" destId="{56C6E5FB-CBC2-4AD3-8B2B-EE89651DA227}" srcOrd="1" destOrd="0" presId="urn:microsoft.com/office/officeart/2005/8/layout/hierarchy1"/>
    <dgm:cxn modelId="{9056030F-A676-4111-95F7-CC5444A2B88B}" type="presParOf" srcId="{093541C2-6AEF-46B2-8AF9-3051B5AA820C}" destId="{744A3424-F213-4D04-9858-A9572B0391BD}" srcOrd="1" destOrd="0" presId="urn:microsoft.com/office/officeart/2005/8/layout/hierarchy1"/>
    <dgm:cxn modelId="{A79559B5-9BCF-403B-A848-75509B3CF369}" type="presParOf" srcId="{744A3424-F213-4D04-9858-A9572B0391BD}" destId="{D0658F8D-2C45-48A4-85FE-72C3AAE46F3C}" srcOrd="0" destOrd="0" presId="urn:microsoft.com/office/officeart/2005/8/layout/hierarchy1"/>
    <dgm:cxn modelId="{BDEADCD4-751B-45DF-9943-E1B811F47C19}" type="presParOf" srcId="{744A3424-F213-4D04-9858-A9572B0391BD}" destId="{FE8EFDA3-1346-4A4D-B6A3-72D781BDDE56}" srcOrd="1" destOrd="0" presId="urn:microsoft.com/office/officeart/2005/8/layout/hierarchy1"/>
    <dgm:cxn modelId="{0EC0FEA0-CE56-49E5-917A-514B48D9624B}" type="presParOf" srcId="{FE8EFDA3-1346-4A4D-B6A3-72D781BDDE56}" destId="{FE62E0C6-533E-4039-B95C-8734BBF7BC04}" srcOrd="0" destOrd="0" presId="urn:microsoft.com/office/officeart/2005/8/layout/hierarchy1"/>
    <dgm:cxn modelId="{5AC1A53B-0D55-4F74-B515-81D17A2A0585}" type="presParOf" srcId="{FE62E0C6-533E-4039-B95C-8734BBF7BC04}" destId="{37D3EDA9-6729-4584-8E52-4D50141D31D0}" srcOrd="0" destOrd="0" presId="urn:microsoft.com/office/officeart/2005/8/layout/hierarchy1"/>
    <dgm:cxn modelId="{78525C56-4F74-41C6-8374-D08F883B720D}" type="presParOf" srcId="{FE62E0C6-533E-4039-B95C-8734BBF7BC04}" destId="{37D1CD1D-2246-4D99-9701-71872262DC35}" srcOrd="1" destOrd="0" presId="urn:microsoft.com/office/officeart/2005/8/layout/hierarchy1"/>
    <dgm:cxn modelId="{0A4E187F-B2E7-4573-830C-001E36C2D467}" type="presParOf" srcId="{FE8EFDA3-1346-4A4D-B6A3-72D781BDDE56}" destId="{50DCA476-AC1E-4DB2-982D-00DCE7035903}" srcOrd="1" destOrd="0" presId="urn:microsoft.com/office/officeart/2005/8/layout/hierarchy1"/>
    <dgm:cxn modelId="{61840B8C-19A2-45BE-A829-BEEDC996A3F3}" type="presParOf" srcId="{744A3424-F213-4D04-9858-A9572B0391BD}" destId="{F4961F87-9C32-4E15-BD73-D8671BE93B0D}" srcOrd="2" destOrd="0" presId="urn:microsoft.com/office/officeart/2005/8/layout/hierarchy1"/>
    <dgm:cxn modelId="{6F2A3057-73E4-4D9B-9772-292C67D81C33}" type="presParOf" srcId="{744A3424-F213-4D04-9858-A9572B0391BD}" destId="{3CEECDEC-376B-4E91-BFE9-B388FCA02418}" srcOrd="3" destOrd="0" presId="urn:microsoft.com/office/officeart/2005/8/layout/hierarchy1"/>
    <dgm:cxn modelId="{00E54468-D67F-407D-A131-9EBB76AC4308}" type="presParOf" srcId="{3CEECDEC-376B-4E91-BFE9-B388FCA02418}" destId="{288CB0D2-8D7F-4C75-90C2-8875BB2E332B}" srcOrd="0" destOrd="0" presId="urn:microsoft.com/office/officeart/2005/8/layout/hierarchy1"/>
    <dgm:cxn modelId="{148441A0-C4A0-4C20-83E8-07578AD6F133}" type="presParOf" srcId="{288CB0D2-8D7F-4C75-90C2-8875BB2E332B}" destId="{F774DDEC-E43D-4D9D-8DA4-978AA6417194}" srcOrd="0" destOrd="0" presId="urn:microsoft.com/office/officeart/2005/8/layout/hierarchy1"/>
    <dgm:cxn modelId="{70EE1325-4F6C-4410-87BC-852B72F46E86}" type="presParOf" srcId="{288CB0D2-8D7F-4C75-90C2-8875BB2E332B}" destId="{54BDE08B-69D5-469B-959C-802C8D042A85}" srcOrd="1" destOrd="0" presId="urn:microsoft.com/office/officeart/2005/8/layout/hierarchy1"/>
    <dgm:cxn modelId="{D1EB19AC-28D6-4A82-AC2D-83D25AFF1A82}" type="presParOf" srcId="{3CEECDEC-376B-4E91-BFE9-B388FCA02418}" destId="{3EC811F6-AB71-4A58-8062-C85A87B6213E}" srcOrd="1" destOrd="0" presId="urn:microsoft.com/office/officeart/2005/8/layout/hierarchy1"/>
    <dgm:cxn modelId="{6D31CB13-B346-4D93-B2C3-E3BF44C509D7}" type="presParOf" srcId="{744A3424-F213-4D04-9858-A9572B0391BD}" destId="{00CFB422-7865-4F57-8429-C945A220015C}" srcOrd="4" destOrd="0" presId="urn:microsoft.com/office/officeart/2005/8/layout/hierarchy1"/>
    <dgm:cxn modelId="{1030D42B-351F-4B68-9BC5-F9A7DBF008F1}" type="presParOf" srcId="{744A3424-F213-4D04-9858-A9572B0391BD}" destId="{D0DB9D9C-8333-4C2F-AAD3-DD609BD46C88}" srcOrd="5" destOrd="0" presId="urn:microsoft.com/office/officeart/2005/8/layout/hierarchy1"/>
    <dgm:cxn modelId="{C1688771-8E2D-41DF-A260-2C33F16B871D}" type="presParOf" srcId="{D0DB9D9C-8333-4C2F-AAD3-DD609BD46C88}" destId="{D13A2B4A-BB14-4CDD-B94F-ADDE8995E77B}" srcOrd="0" destOrd="0" presId="urn:microsoft.com/office/officeart/2005/8/layout/hierarchy1"/>
    <dgm:cxn modelId="{4A0000A3-E814-4FB5-9464-C296FEE77BA2}" type="presParOf" srcId="{D13A2B4A-BB14-4CDD-B94F-ADDE8995E77B}" destId="{B9F3B604-AC75-475A-ABDA-E7B702D5509B}" srcOrd="0" destOrd="0" presId="urn:microsoft.com/office/officeart/2005/8/layout/hierarchy1"/>
    <dgm:cxn modelId="{938932BB-37EE-4949-9D88-A9D3BB36B3B9}" type="presParOf" srcId="{D13A2B4A-BB14-4CDD-B94F-ADDE8995E77B}" destId="{05BB72CA-831D-477F-851C-ADAAE6D41EAA}" srcOrd="1" destOrd="0" presId="urn:microsoft.com/office/officeart/2005/8/layout/hierarchy1"/>
    <dgm:cxn modelId="{B19690FC-794A-4F80-B140-E1DD797FCC17}" type="presParOf" srcId="{D0DB9D9C-8333-4C2F-AAD3-DD609BD46C88}" destId="{2370C4E3-B75B-4037-97F7-52BBB65D8F50}" srcOrd="1" destOrd="0" presId="urn:microsoft.com/office/officeart/2005/8/layout/hierarchy1"/>
    <dgm:cxn modelId="{10101CA2-3F37-44D1-97A1-0A908F8A86C1}" type="presParOf" srcId="{9DBC9A93-1EE6-41EC-8E89-E901F003C6EE}" destId="{8B1EFC00-EF81-4CAF-848D-B16C27AF1022}" srcOrd="1" destOrd="0" presId="urn:microsoft.com/office/officeart/2005/8/layout/hierarchy1"/>
    <dgm:cxn modelId="{0C7D3F50-6DAB-44BB-B699-B68EEC16F5DE}" type="presParOf" srcId="{8B1EFC00-EF81-4CAF-848D-B16C27AF1022}" destId="{DCAAAF3D-6FA6-4904-A56F-CEA968D24890}" srcOrd="0" destOrd="0" presId="urn:microsoft.com/office/officeart/2005/8/layout/hierarchy1"/>
    <dgm:cxn modelId="{B69DB8D8-0A22-4DF7-8223-C7965903A11C}" type="presParOf" srcId="{DCAAAF3D-6FA6-4904-A56F-CEA968D24890}" destId="{1202C8D6-6F31-437D-B14B-AA7DDB4B0303}" srcOrd="0" destOrd="0" presId="urn:microsoft.com/office/officeart/2005/8/layout/hierarchy1"/>
    <dgm:cxn modelId="{861C5D17-6D22-4D9A-8AD3-557AC3137346}" type="presParOf" srcId="{DCAAAF3D-6FA6-4904-A56F-CEA968D24890}" destId="{4AD2D19B-3C3E-47F9-856E-0CE224C0979E}" srcOrd="1" destOrd="0" presId="urn:microsoft.com/office/officeart/2005/8/layout/hierarchy1"/>
    <dgm:cxn modelId="{E40C1ADD-7D53-42BE-8196-655DDE141C09}" type="presParOf" srcId="{8B1EFC00-EF81-4CAF-848D-B16C27AF1022}" destId="{9E20874A-5ECF-40EC-A8CD-42BEDD2706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562E7A-7E3A-467E-85E7-3EC6A0110303}" type="doc">
      <dgm:prSet loTypeId="urn:microsoft.com/office/officeart/2005/8/layout/default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986248-FAF1-4F2D-8D9C-A0B498459338}">
      <dgm:prSet/>
      <dgm:spPr/>
      <dgm:t>
        <a:bodyPr/>
        <a:lstStyle/>
        <a:p>
          <a:r>
            <a:rPr lang="fr-FR" dirty="0"/>
            <a:t>l’hypertension artérielle</a:t>
          </a:r>
          <a:endParaRPr lang="en-US" dirty="0"/>
        </a:p>
      </dgm:t>
    </dgm:pt>
    <dgm:pt modelId="{DCB0D85B-F3AD-4C86-A228-01573EBDB93F}" type="parTrans" cxnId="{39B27A2F-9BFF-4020-8E24-15BCE50A0F09}">
      <dgm:prSet/>
      <dgm:spPr/>
      <dgm:t>
        <a:bodyPr/>
        <a:lstStyle/>
        <a:p>
          <a:endParaRPr lang="en-US"/>
        </a:p>
      </dgm:t>
    </dgm:pt>
    <dgm:pt modelId="{D47517FA-17E8-47F3-8586-D7FF02E03C3A}" type="sibTrans" cxnId="{39B27A2F-9BFF-4020-8E24-15BCE50A0F09}">
      <dgm:prSet/>
      <dgm:spPr/>
      <dgm:t>
        <a:bodyPr/>
        <a:lstStyle/>
        <a:p>
          <a:endParaRPr lang="en-US"/>
        </a:p>
      </dgm:t>
    </dgm:pt>
    <dgm:pt modelId="{318EFA24-8A7B-4BDF-A86B-44018D27BEF9}">
      <dgm:prSet/>
      <dgm:spPr/>
      <dgm:t>
        <a:bodyPr/>
        <a:lstStyle/>
        <a:p>
          <a:r>
            <a:rPr lang="fr-FR" dirty="0"/>
            <a:t>Le tabagisme</a:t>
          </a:r>
          <a:endParaRPr lang="en-US" dirty="0"/>
        </a:p>
      </dgm:t>
    </dgm:pt>
    <dgm:pt modelId="{B9FC76F2-4BA8-447E-B330-A705D6FE47A6}" type="parTrans" cxnId="{2AEECC70-1AF5-4610-9CE0-2B3A31CECC77}">
      <dgm:prSet/>
      <dgm:spPr/>
      <dgm:t>
        <a:bodyPr/>
        <a:lstStyle/>
        <a:p>
          <a:endParaRPr lang="en-US"/>
        </a:p>
      </dgm:t>
    </dgm:pt>
    <dgm:pt modelId="{A59B69A5-1B30-487E-9853-42EA0F2187FB}" type="sibTrans" cxnId="{2AEECC70-1AF5-4610-9CE0-2B3A31CECC77}">
      <dgm:prSet/>
      <dgm:spPr/>
      <dgm:t>
        <a:bodyPr/>
        <a:lstStyle/>
        <a:p>
          <a:endParaRPr lang="en-US"/>
        </a:p>
      </dgm:t>
    </dgm:pt>
    <dgm:pt modelId="{9DC504A8-8E1B-4497-BFD7-65C6895C7A68}">
      <dgm:prSet/>
      <dgm:spPr/>
      <dgm:t>
        <a:bodyPr/>
        <a:lstStyle/>
        <a:p>
          <a:r>
            <a:rPr lang="en-US" dirty="0"/>
            <a:t>L`</a:t>
          </a:r>
          <a:r>
            <a:rPr lang="fr-FR" noProof="0" dirty="0"/>
            <a:t>obésité</a:t>
          </a:r>
          <a:r>
            <a:rPr lang="fr-FR" dirty="0"/>
            <a:t> abdominal</a:t>
          </a:r>
          <a:endParaRPr lang="en-US" dirty="0"/>
        </a:p>
      </dgm:t>
    </dgm:pt>
    <dgm:pt modelId="{8D032FF1-6F08-4239-A4BA-66A5BBB16658}" type="parTrans" cxnId="{B6DDF877-5190-4E3A-B415-5EC4A5614270}">
      <dgm:prSet/>
      <dgm:spPr/>
      <dgm:t>
        <a:bodyPr/>
        <a:lstStyle/>
        <a:p>
          <a:endParaRPr lang="en-US"/>
        </a:p>
      </dgm:t>
    </dgm:pt>
    <dgm:pt modelId="{A161BE0D-D4C6-4390-903F-409EB2B8D40F}" type="sibTrans" cxnId="{B6DDF877-5190-4E3A-B415-5EC4A5614270}">
      <dgm:prSet/>
      <dgm:spPr/>
      <dgm:t>
        <a:bodyPr/>
        <a:lstStyle/>
        <a:p>
          <a:endParaRPr lang="en-US"/>
        </a:p>
      </dgm:t>
    </dgm:pt>
    <dgm:pt modelId="{6ACB9393-58FC-4E0B-B823-F757F19D603B}">
      <dgm:prSet/>
      <dgm:spPr/>
      <dgm:t>
        <a:bodyPr/>
        <a:lstStyle/>
        <a:p>
          <a:r>
            <a:rPr lang="fr-FR" dirty="0"/>
            <a:t>Le type d’alimentation</a:t>
          </a:r>
          <a:endParaRPr lang="en-US" dirty="0"/>
        </a:p>
      </dgm:t>
    </dgm:pt>
    <dgm:pt modelId="{A6391EA8-E2ED-49F1-8AAC-23409A7DFC2F}" type="parTrans" cxnId="{1492199F-236F-44D8-B871-8DA09E7F157A}">
      <dgm:prSet/>
      <dgm:spPr/>
      <dgm:t>
        <a:bodyPr/>
        <a:lstStyle/>
        <a:p>
          <a:endParaRPr lang="en-US"/>
        </a:p>
      </dgm:t>
    </dgm:pt>
    <dgm:pt modelId="{7FC28ABC-FA4C-4323-8CCE-5091E88F3946}" type="sibTrans" cxnId="{1492199F-236F-44D8-B871-8DA09E7F157A}">
      <dgm:prSet/>
      <dgm:spPr/>
      <dgm:t>
        <a:bodyPr/>
        <a:lstStyle/>
        <a:p>
          <a:endParaRPr lang="en-US"/>
        </a:p>
      </dgm:t>
    </dgm:pt>
    <dgm:pt modelId="{4BBC4E56-66BD-49C7-8BD6-F91D5CE40110}">
      <dgm:prSet/>
      <dgm:spPr/>
      <dgm:t>
        <a:bodyPr/>
        <a:lstStyle/>
        <a:p>
          <a:r>
            <a:rPr lang="fr-FR" dirty="0"/>
            <a:t>le manque d’activité physique</a:t>
          </a:r>
          <a:endParaRPr lang="en-US" dirty="0"/>
        </a:p>
      </dgm:t>
    </dgm:pt>
    <dgm:pt modelId="{D8303AD9-1FBA-473B-957B-1856A06E8A2D}" type="parTrans" cxnId="{0AA94B96-DC29-4D5F-AC94-708EC40081B4}">
      <dgm:prSet/>
      <dgm:spPr/>
      <dgm:t>
        <a:bodyPr/>
        <a:lstStyle/>
        <a:p>
          <a:endParaRPr lang="en-US"/>
        </a:p>
      </dgm:t>
    </dgm:pt>
    <dgm:pt modelId="{37DD1819-B935-4909-9B3D-A53989223897}" type="sibTrans" cxnId="{0AA94B96-DC29-4D5F-AC94-708EC40081B4}">
      <dgm:prSet/>
      <dgm:spPr/>
      <dgm:t>
        <a:bodyPr/>
        <a:lstStyle/>
        <a:p>
          <a:endParaRPr lang="en-US"/>
        </a:p>
      </dgm:t>
    </dgm:pt>
    <dgm:pt modelId="{459B798C-3A25-40E7-95B7-4B8A8FE1EEB5}">
      <dgm:prSet/>
      <dgm:spPr/>
      <dgm:t>
        <a:bodyPr/>
        <a:lstStyle/>
        <a:p>
          <a:r>
            <a:rPr lang="fr-FR" dirty="0"/>
            <a:t>La consommation excessive d’alcool</a:t>
          </a:r>
          <a:endParaRPr lang="en-US" dirty="0"/>
        </a:p>
      </dgm:t>
    </dgm:pt>
    <dgm:pt modelId="{F87F2D20-8A3D-4483-AD94-3E09E3CA50AA}" type="parTrans" cxnId="{F60AEECE-4673-406B-AC4C-34EA743702A6}">
      <dgm:prSet/>
      <dgm:spPr/>
      <dgm:t>
        <a:bodyPr/>
        <a:lstStyle/>
        <a:p>
          <a:endParaRPr lang="en-US"/>
        </a:p>
      </dgm:t>
    </dgm:pt>
    <dgm:pt modelId="{7EE6FF63-2E2B-44F2-98FF-E262C2D94934}" type="sibTrans" cxnId="{F60AEECE-4673-406B-AC4C-34EA743702A6}">
      <dgm:prSet/>
      <dgm:spPr/>
      <dgm:t>
        <a:bodyPr/>
        <a:lstStyle/>
        <a:p>
          <a:endParaRPr lang="en-US"/>
        </a:p>
      </dgm:t>
    </dgm:pt>
    <dgm:pt modelId="{7950A75A-E8C4-4733-9681-9C929761E661}">
      <dgm:prSet/>
      <dgm:spPr/>
      <dgm:t>
        <a:bodyPr/>
        <a:lstStyle/>
        <a:p>
          <a:r>
            <a:rPr lang="fr-FR" dirty="0"/>
            <a:t>le stress et la dépression</a:t>
          </a:r>
          <a:endParaRPr lang="en-US" dirty="0"/>
        </a:p>
      </dgm:t>
    </dgm:pt>
    <dgm:pt modelId="{DA96BCB5-5E4C-491C-AC84-5B3AA9B781EE}" type="parTrans" cxnId="{53B4FCE5-DC71-4D7D-9609-E22872036A9E}">
      <dgm:prSet/>
      <dgm:spPr/>
      <dgm:t>
        <a:bodyPr/>
        <a:lstStyle/>
        <a:p>
          <a:endParaRPr lang="en-US"/>
        </a:p>
      </dgm:t>
    </dgm:pt>
    <dgm:pt modelId="{BBE69CCD-8EC4-40A0-B7C4-02C480E83FDE}" type="sibTrans" cxnId="{53B4FCE5-DC71-4D7D-9609-E22872036A9E}">
      <dgm:prSet/>
      <dgm:spPr/>
      <dgm:t>
        <a:bodyPr/>
        <a:lstStyle/>
        <a:p>
          <a:endParaRPr lang="en-US"/>
        </a:p>
      </dgm:t>
    </dgm:pt>
    <dgm:pt modelId="{CD536773-D075-4590-8167-AAE3E998B96D}">
      <dgm:prSet/>
      <dgm:spPr/>
      <dgm:t>
        <a:bodyPr/>
        <a:lstStyle/>
        <a:p>
          <a:r>
            <a:rPr lang="fr-FR" dirty="0"/>
            <a:t>La fibrillation atriale ( battement irrégulier et accéléré du Cœur)</a:t>
          </a:r>
          <a:endParaRPr lang="en-US" dirty="0"/>
        </a:p>
      </dgm:t>
    </dgm:pt>
    <dgm:pt modelId="{68289FE7-8B50-41AC-8F54-3F2273B4D6D2}" type="parTrans" cxnId="{A68621D7-5468-44E2-88E0-88ABEC573357}">
      <dgm:prSet/>
      <dgm:spPr/>
      <dgm:t>
        <a:bodyPr/>
        <a:lstStyle/>
        <a:p>
          <a:endParaRPr lang="en-US"/>
        </a:p>
      </dgm:t>
    </dgm:pt>
    <dgm:pt modelId="{E2DC0F04-1DD6-4908-B70B-118AFE398EC3}" type="sibTrans" cxnId="{A68621D7-5468-44E2-88E0-88ABEC573357}">
      <dgm:prSet/>
      <dgm:spPr/>
      <dgm:t>
        <a:bodyPr/>
        <a:lstStyle/>
        <a:p>
          <a:endParaRPr lang="en-US"/>
        </a:p>
      </dgm:t>
    </dgm:pt>
    <dgm:pt modelId="{19CE7318-870A-460D-9E72-D41196127A6B}" type="pres">
      <dgm:prSet presAssocID="{E0562E7A-7E3A-467E-85E7-3EC6A0110303}" presName="diagram" presStyleCnt="0">
        <dgm:presLayoutVars>
          <dgm:dir/>
          <dgm:resizeHandles val="exact"/>
        </dgm:presLayoutVars>
      </dgm:prSet>
      <dgm:spPr/>
    </dgm:pt>
    <dgm:pt modelId="{DF061052-23B8-43D9-AD92-795ADB3F8464}" type="pres">
      <dgm:prSet presAssocID="{13986248-FAF1-4F2D-8D9C-A0B498459338}" presName="node" presStyleLbl="node1" presStyleIdx="0" presStyleCnt="8">
        <dgm:presLayoutVars>
          <dgm:bulletEnabled val="1"/>
        </dgm:presLayoutVars>
      </dgm:prSet>
      <dgm:spPr/>
    </dgm:pt>
    <dgm:pt modelId="{D03682B1-6AB1-4C0B-A60F-2563E7F351AA}" type="pres">
      <dgm:prSet presAssocID="{D47517FA-17E8-47F3-8586-D7FF02E03C3A}" presName="sibTrans" presStyleCnt="0"/>
      <dgm:spPr/>
    </dgm:pt>
    <dgm:pt modelId="{1C326A07-26AB-41F1-980B-FCF4688BDE64}" type="pres">
      <dgm:prSet presAssocID="{318EFA24-8A7B-4BDF-A86B-44018D27BEF9}" presName="node" presStyleLbl="node1" presStyleIdx="1" presStyleCnt="8">
        <dgm:presLayoutVars>
          <dgm:bulletEnabled val="1"/>
        </dgm:presLayoutVars>
      </dgm:prSet>
      <dgm:spPr/>
    </dgm:pt>
    <dgm:pt modelId="{B59E1B8D-D21F-49E3-B905-4A2ACC81DDB3}" type="pres">
      <dgm:prSet presAssocID="{A59B69A5-1B30-487E-9853-42EA0F2187FB}" presName="sibTrans" presStyleCnt="0"/>
      <dgm:spPr/>
    </dgm:pt>
    <dgm:pt modelId="{23E00893-B4FE-4357-803F-C5BAF3BA1D95}" type="pres">
      <dgm:prSet presAssocID="{9DC504A8-8E1B-4497-BFD7-65C6895C7A68}" presName="node" presStyleLbl="node1" presStyleIdx="2" presStyleCnt="8">
        <dgm:presLayoutVars>
          <dgm:bulletEnabled val="1"/>
        </dgm:presLayoutVars>
      </dgm:prSet>
      <dgm:spPr/>
    </dgm:pt>
    <dgm:pt modelId="{C8D05AB7-5FF9-4665-AA00-3E3FBEAE1E1D}" type="pres">
      <dgm:prSet presAssocID="{A161BE0D-D4C6-4390-903F-409EB2B8D40F}" presName="sibTrans" presStyleCnt="0"/>
      <dgm:spPr/>
    </dgm:pt>
    <dgm:pt modelId="{E4BC1C7B-FDBD-4F93-B4C2-989356DFE10A}" type="pres">
      <dgm:prSet presAssocID="{6ACB9393-58FC-4E0B-B823-F757F19D603B}" presName="node" presStyleLbl="node1" presStyleIdx="3" presStyleCnt="8">
        <dgm:presLayoutVars>
          <dgm:bulletEnabled val="1"/>
        </dgm:presLayoutVars>
      </dgm:prSet>
      <dgm:spPr/>
    </dgm:pt>
    <dgm:pt modelId="{77C7E3E1-33DF-47A0-9228-CAF3FD8CA6C2}" type="pres">
      <dgm:prSet presAssocID="{7FC28ABC-FA4C-4323-8CCE-5091E88F3946}" presName="sibTrans" presStyleCnt="0"/>
      <dgm:spPr/>
    </dgm:pt>
    <dgm:pt modelId="{B26E76DD-A336-4DC6-AE85-9A2350726C5F}" type="pres">
      <dgm:prSet presAssocID="{4BBC4E56-66BD-49C7-8BD6-F91D5CE40110}" presName="node" presStyleLbl="node1" presStyleIdx="4" presStyleCnt="8">
        <dgm:presLayoutVars>
          <dgm:bulletEnabled val="1"/>
        </dgm:presLayoutVars>
      </dgm:prSet>
      <dgm:spPr/>
    </dgm:pt>
    <dgm:pt modelId="{E1926AE7-8C4E-4AEF-A452-6E6E4492C7BC}" type="pres">
      <dgm:prSet presAssocID="{37DD1819-B935-4909-9B3D-A53989223897}" presName="sibTrans" presStyleCnt="0"/>
      <dgm:spPr/>
    </dgm:pt>
    <dgm:pt modelId="{82C1A5AA-6F3C-4D13-A766-2C2A49449961}" type="pres">
      <dgm:prSet presAssocID="{459B798C-3A25-40E7-95B7-4B8A8FE1EEB5}" presName="node" presStyleLbl="node1" presStyleIdx="5" presStyleCnt="8">
        <dgm:presLayoutVars>
          <dgm:bulletEnabled val="1"/>
        </dgm:presLayoutVars>
      </dgm:prSet>
      <dgm:spPr/>
    </dgm:pt>
    <dgm:pt modelId="{D1C2F5B3-4493-4832-A721-DAB29C243BE5}" type="pres">
      <dgm:prSet presAssocID="{7EE6FF63-2E2B-44F2-98FF-E262C2D94934}" presName="sibTrans" presStyleCnt="0"/>
      <dgm:spPr/>
    </dgm:pt>
    <dgm:pt modelId="{8E584747-A5F7-41C9-A483-6450BC44AEB3}" type="pres">
      <dgm:prSet presAssocID="{7950A75A-E8C4-4733-9681-9C929761E661}" presName="node" presStyleLbl="node1" presStyleIdx="6" presStyleCnt="8">
        <dgm:presLayoutVars>
          <dgm:bulletEnabled val="1"/>
        </dgm:presLayoutVars>
      </dgm:prSet>
      <dgm:spPr/>
    </dgm:pt>
    <dgm:pt modelId="{E2DF5223-E1A9-4B31-A51F-675F87D5D782}" type="pres">
      <dgm:prSet presAssocID="{BBE69CCD-8EC4-40A0-B7C4-02C480E83FDE}" presName="sibTrans" presStyleCnt="0"/>
      <dgm:spPr/>
    </dgm:pt>
    <dgm:pt modelId="{849F3953-A0DB-4666-AE3A-96AFAB897739}" type="pres">
      <dgm:prSet presAssocID="{CD536773-D075-4590-8167-AAE3E998B96D}" presName="node" presStyleLbl="node1" presStyleIdx="7" presStyleCnt="8">
        <dgm:presLayoutVars>
          <dgm:bulletEnabled val="1"/>
        </dgm:presLayoutVars>
      </dgm:prSet>
      <dgm:spPr/>
    </dgm:pt>
  </dgm:ptLst>
  <dgm:cxnLst>
    <dgm:cxn modelId="{3FAE6D11-5A0B-4228-9C02-9A05903F5958}" type="presOf" srcId="{6ACB9393-58FC-4E0B-B823-F757F19D603B}" destId="{E4BC1C7B-FDBD-4F93-B4C2-989356DFE10A}" srcOrd="0" destOrd="0" presId="urn:microsoft.com/office/officeart/2005/8/layout/default"/>
    <dgm:cxn modelId="{39B27A2F-9BFF-4020-8E24-15BCE50A0F09}" srcId="{E0562E7A-7E3A-467E-85E7-3EC6A0110303}" destId="{13986248-FAF1-4F2D-8D9C-A0B498459338}" srcOrd="0" destOrd="0" parTransId="{DCB0D85B-F3AD-4C86-A228-01573EBDB93F}" sibTransId="{D47517FA-17E8-47F3-8586-D7FF02E03C3A}"/>
    <dgm:cxn modelId="{9A364038-AD09-46E0-867B-3A4C647C85C8}" type="presOf" srcId="{318EFA24-8A7B-4BDF-A86B-44018D27BEF9}" destId="{1C326A07-26AB-41F1-980B-FCF4688BDE64}" srcOrd="0" destOrd="0" presId="urn:microsoft.com/office/officeart/2005/8/layout/default"/>
    <dgm:cxn modelId="{220FBF3F-1595-4EFB-B92C-88ADC1B26B3E}" type="presOf" srcId="{E0562E7A-7E3A-467E-85E7-3EC6A0110303}" destId="{19CE7318-870A-460D-9E72-D41196127A6B}" srcOrd="0" destOrd="0" presId="urn:microsoft.com/office/officeart/2005/8/layout/default"/>
    <dgm:cxn modelId="{E8EE5866-CE5B-44E4-867C-9BE1EE0EF8B3}" type="presOf" srcId="{459B798C-3A25-40E7-95B7-4B8A8FE1EEB5}" destId="{82C1A5AA-6F3C-4D13-A766-2C2A49449961}" srcOrd="0" destOrd="0" presId="urn:microsoft.com/office/officeart/2005/8/layout/default"/>
    <dgm:cxn modelId="{2AEECC70-1AF5-4610-9CE0-2B3A31CECC77}" srcId="{E0562E7A-7E3A-467E-85E7-3EC6A0110303}" destId="{318EFA24-8A7B-4BDF-A86B-44018D27BEF9}" srcOrd="1" destOrd="0" parTransId="{B9FC76F2-4BA8-447E-B330-A705D6FE47A6}" sibTransId="{A59B69A5-1B30-487E-9853-42EA0F2187FB}"/>
    <dgm:cxn modelId="{00B9F576-E85E-4C7A-A2EF-57D5AE34B16F}" type="presOf" srcId="{9DC504A8-8E1B-4497-BFD7-65C6895C7A68}" destId="{23E00893-B4FE-4357-803F-C5BAF3BA1D95}" srcOrd="0" destOrd="0" presId="urn:microsoft.com/office/officeart/2005/8/layout/default"/>
    <dgm:cxn modelId="{B6DDF877-5190-4E3A-B415-5EC4A5614270}" srcId="{E0562E7A-7E3A-467E-85E7-3EC6A0110303}" destId="{9DC504A8-8E1B-4497-BFD7-65C6895C7A68}" srcOrd="2" destOrd="0" parTransId="{8D032FF1-6F08-4239-A4BA-66A5BBB16658}" sibTransId="{A161BE0D-D4C6-4390-903F-409EB2B8D40F}"/>
    <dgm:cxn modelId="{0AA94B96-DC29-4D5F-AC94-708EC40081B4}" srcId="{E0562E7A-7E3A-467E-85E7-3EC6A0110303}" destId="{4BBC4E56-66BD-49C7-8BD6-F91D5CE40110}" srcOrd="4" destOrd="0" parTransId="{D8303AD9-1FBA-473B-957B-1856A06E8A2D}" sibTransId="{37DD1819-B935-4909-9B3D-A53989223897}"/>
    <dgm:cxn modelId="{1492199F-236F-44D8-B871-8DA09E7F157A}" srcId="{E0562E7A-7E3A-467E-85E7-3EC6A0110303}" destId="{6ACB9393-58FC-4E0B-B823-F757F19D603B}" srcOrd="3" destOrd="0" parTransId="{A6391EA8-E2ED-49F1-8AAC-23409A7DFC2F}" sibTransId="{7FC28ABC-FA4C-4323-8CCE-5091E88F3946}"/>
    <dgm:cxn modelId="{7E4B04B6-942E-43AA-8E4F-A230A02EAAB2}" type="presOf" srcId="{7950A75A-E8C4-4733-9681-9C929761E661}" destId="{8E584747-A5F7-41C9-A483-6450BC44AEB3}" srcOrd="0" destOrd="0" presId="urn:microsoft.com/office/officeart/2005/8/layout/default"/>
    <dgm:cxn modelId="{B9BAA0C1-C809-4714-907D-DC61E5A80A8C}" type="presOf" srcId="{4BBC4E56-66BD-49C7-8BD6-F91D5CE40110}" destId="{B26E76DD-A336-4DC6-AE85-9A2350726C5F}" srcOrd="0" destOrd="0" presId="urn:microsoft.com/office/officeart/2005/8/layout/default"/>
    <dgm:cxn modelId="{F60AEECE-4673-406B-AC4C-34EA743702A6}" srcId="{E0562E7A-7E3A-467E-85E7-3EC6A0110303}" destId="{459B798C-3A25-40E7-95B7-4B8A8FE1EEB5}" srcOrd="5" destOrd="0" parTransId="{F87F2D20-8A3D-4483-AD94-3E09E3CA50AA}" sibTransId="{7EE6FF63-2E2B-44F2-98FF-E262C2D94934}"/>
    <dgm:cxn modelId="{A68621D7-5468-44E2-88E0-88ABEC573357}" srcId="{E0562E7A-7E3A-467E-85E7-3EC6A0110303}" destId="{CD536773-D075-4590-8167-AAE3E998B96D}" srcOrd="7" destOrd="0" parTransId="{68289FE7-8B50-41AC-8F54-3F2273B4D6D2}" sibTransId="{E2DC0F04-1DD6-4908-B70B-118AFE398EC3}"/>
    <dgm:cxn modelId="{F2D23EE4-E722-45DF-990F-658856714AFE}" type="presOf" srcId="{13986248-FAF1-4F2D-8D9C-A0B498459338}" destId="{DF061052-23B8-43D9-AD92-795ADB3F8464}" srcOrd="0" destOrd="0" presId="urn:microsoft.com/office/officeart/2005/8/layout/default"/>
    <dgm:cxn modelId="{53B4FCE5-DC71-4D7D-9609-E22872036A9E}" srcId="{E0562E7A-7E3A-467E-85E7-3EC6A0110303}" destId="{7950A75A-E8C4-4733-9681-9C929761E661}" srcOrd="6" destOrd="0" parTransId="{DA96BCB5-5E4C-491C-AC84-5B3AA9B781EE}" sibTransId="{BBE69CCD-8EC4-40A0-B7C4-02C480E83FDE}"/>
    <dgm:cxn modelId="{ACDB77EA-C75F-4AEF-9D8C-B47C11ABA04A}" type="presOf" srcId="{CD536773-D075-4590-8167-AAE3E998B96D}" destId="{849F3953-A0DB-4666-AE3A-96AFAB897739}" srcOrd="0" destOrd="0" presId="urn:microsoft.com/office/officeart/2005/8/layout/default"/>
    <dgm:cxn modelId="{1AC1EFB7-C353-452D-88B9-D7C8347D86B9}" type="presParOf" srcId="{19CE7318-870A-460D-9E72-D41196127A6B}" destId="{DF061052-23B8-43D9-AD92-795ADB3F8464}" srcOrd="0" destOrd="0" presId="urn:microsoft.com/office/officeart/2005/8/layout/default"/>
    <dgm:cxn modelId="{6F83ECA7-C60D-4C9D-A5D2-AED0EA54AE53}" type="presParOf" srcId="{19CE7318-870A-460D-9E72-D41196127A6B}" destId="{D03682B1-6AB1-4C0B-A60F-2563E7F351AA}" srcOrd="1" destOrd="0" presId="urn:microsoft.com/office/officeart/2005/8/layout/default"/>
    <dgm:cxn modelId="{FC8C07C1-5771-476A-99EF-395719EB5DA5}" type="presParOf" srcId="{19CE7318-870A-460D-9E72-D41196127A6B}" destId="{1C326A07-26AB-41F1-980B-FCF4688BDE64}" srcOrd="2" destOrd="0" presId="urn:microsoft.com/office/officeart/2005/8/layout/default"/>
    <dgm:cxn modelId="{87E13C7B-0C96-4C29-A21D-9CBF8C12FC5B}" type="presParOf" srcId="{19CE7318-870A-460D-9E72-D41196127A6B}" destId="{B59E1B8D-D21F-49E3-B905-4A2ACC81DDB3}" srcOrd="3" destOrd="0" presId="urn:microsoft.com/office/officeart/2005/8/layout/default"/>
    <dgm:cxn modelId="{482172B3-9D62-4DDC-B590-DC9D1720CDFE}" type="presParOf" srcId="{19CE7318-870A-460D-9E72-D41196127A6B}" destId="{23E00893-B4FE-4357-803F-C5BAF3BA1D95}" srcOrd="4" destOrd="0" presId="urn:microsoft.com/office/officeart/2005/8/layout/default"/>
    <dgm:cxn modelId="{525FA3AD-79A7-4D7D-996C-FD54722697DA}" type="presParOf" srcId="{19CE7318-870A-460D-9E72-D41196127A6B}" destId="{C8D05AB7-5FF9-4665-AA00-3E3FBEAE1E1D}" srcOrd="5" destOrd="0" presId="urn:microsoft.com/office/officeart/2005/8/layout/default"/>
    <dgm:cxn modelId="{CD968C6D-8822-498F-8A6B-153170FDA1E6}" type="presParOf" srcId="{19CE7318-870A-460D-9E72-D41196127A6B}" destId="{E4BC1C7B-FDBD-4F93-B4C2-989356DFE10A}" srcOrd="6" destOrd="0" presId="urn:microsoft.com/office/officeart/2005/8/layout/default"/>
    <dgm:cxn modelId="{C5FD9821-F5EC-4320-90AA-716D14EAB8B7}" type="presParOf" srcId="{19CE7318-870A-460D-9E72-D41196127A6B}" destId="{77C7E3E1-33DF-47A0-9228-CAF3FD8CA6C2}" srcOrd="7" destOrd="0" presId="urn:microsoft.com/office/officeart/2005/8/layout/default"/>
    <dgm:cxn modelId="{EC35CB7E-23D0-406C-9285-31050130A77B}" type="presParOf" srcId="{19CE7318-870A-460D-9E72-D41196127A6B}" destId="{B26E76DD-A336-4DC6-AE85-9A2350726C5F}" srcOrd="8" destOrd="0" presId="urn:microsoft.com/office/officeart/2005/8/layout/default"/>
    <dgm:cxn modelId="{9C8E3A5F-5F28-4C1C-B021-CB83E400E92B}" type="presParOf" srcId="{19CE7318-870A-460D-9E72-D41196127A6B}" destId="{E1926AE7-8C4E-4AEF-A452-6E6E4492C7BC}" srcOrd="9" destOrd="0" presId="urn:microsoft.com/office/officeart/2005/8/layout/default"/>
    <dgm:cxn modelId="{8A141D32-3000-4E92-BE64-5F9648D6175B}" type="presParOf" srcId="{19CE7318-870A-460D-9E72-D41196127A6B}" destId="{82C1A5AA-6F3C-4D13-A766-2C2A49449961}" srcOrd="10" destOrd="0" presId="urn:microsoft.com/office/officeart/2005/8/layout/default"/>
    <dgm:cxn modelId="{7720AB3A-A6DC-4B9F-9B22-D267E3A24FA6}" type="presParOf" srcId="{19CE7318-870A-460D-9E72-D41196127A6B}" destId="{D1C2F5B3-4493-4832-A721-DAB29C243BE5}" srcOrd="11" destOrd="0" presId="urn:microsoft.com/office/officeart/2005/8/layout/default"/>
    <dgm:cxn modelId="{0D960AF3-DE2B-4921-8F9B-F08C58ADE5AF}" type="presParOf" srcId="{19CE7318-870A-460D-9E72-D41196127A6B}" destId="{8E584747-A5F7-41C9-A483-6450BC44AEB3}" srcOrd="12" destOrd="0" presId="urn:microsoft.com/office/officeart/2005/8/layout/default"/>
    <dgm:cxn modelId="{0B045348-1BB5-460C-A7CE-7B878DB29947}" type="presParOf" srcId="{19CE7318-870A-460D-9E72-D41196127A6B}" destId="{E2DF5223-E1A9-4B31-A51F-675F87D5D782}" srcOrd="13" destOrd="0" presId="urn:microsoft.com/office/officeart/2005/8/layout/default"/>
    <dgm:cxn modelId="{9C75CE64-AFCA-4381-902C-B0C4A8D86833}" type="presParOf" srcId="{19CE7318-870A-460D-9E72-D41196127A6B}" destId="{849F3953-A0DB-4666-AE3A-96AFAB89773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93542A-306D-4A4D-99D0-D7D81705713F}" type="doc">
      <dgm:prSet loTypeId="urn:microsoft.com/office/officeart/2005/8/layout/hierarchy1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02F92C-D43E-40DF-8946-BDF6CC915F2E}">
      <dgm:prSet/>
      <dgm:spPr/>
      <dgm:t>
        <a:bodyPr/>
        <a:lstStyle/>
        <a:p>
          <a:r>
            <a:rPr lang="en-US" dirty="0"/>
            <a:t>American Stroke association: </a:t>
          </a:r>
          <a:r>
            <a:rPr lang="en-US" dirty="0">
              <a:hlinkClick xmlns:r="http://schemas.openxmlformats.org/officeDocument/2006/relationships" r:id="rId1"/>
            </a:rPr>
            <a:t>http://www.strokeassociation.org/STROKEORG/</a:t>
          </a:r>
          <a:r>
            <a:rPr lang="en-US" dirty="0"/>
            <a:t> (angles)</a:t>
          </a:r>
        </a:p>
      </dgm:t>
    </dgm:pt>
    <dgm:pt modelId="{9F54A914-F277-45C9-BC15-7855C26D384C}" type="parTrans" cxnId="{426C11D6-5BDB-49E2-B05B-31166261687F}">
      <dgm:prSet/>
      <dgm:spPr/>
      <dgm:t>
        <a:bodyPr/>
        <a:lstStyle/>
        <a:p>
          <a:endParaRPr lang="en-US"/>
        </a:p>
      </dgm:t>
    </dgm:pt>
    <dgm:pt modelId="{4C60FF92-1AF6-4FA6-8F50-2B23DD80A9FF}" type="sibTrans" cxnId="{426C11D6-5BDB-49E2-B05B-31166261687F}">
      <dgm:prSet/>
      <dgm:spPr/>
      <dgm:t>
        <a:bodyPr/>
        <a:lstStyle/>
        <a:p>
          <a:endParaRPr lang="en-US"/>
        </a:p>
      </dgm:t>
    </dgm:pt>
    <dgm:pt modelId="{8CA9A9F5-A2AC-4C3E-ADFB-7039AACA7563}">
      <dgm:prSet/>
      <dgm:spPr/>
      <dgm:t>
        <a:bodyPr/>
        <a:lstStyle/>
        <a:p>
          <a:r>
            <a:rPr lang="en-US" dirty="0"/>
            <a:t>Passport santé: </a:t>
          </a:r>
          <a:r>
            <a:rPr lang="en-US" dirty="0">
              <a:hlinkClick xmlns:r="http://schemas.openxmlformats.org/officeDocument/2006/relationships" r:id="rId2"/>
            </a:rPr>
            <a:t>http://www.passeportsante.net/fr/Maux/Problemes/Fiche.aspx?doc=accident_vasculaire_cerebral_pm</a:t>
          </a:r>
          <a:r>
            <a:rPr lang="en-US" dirty="0"/>
            <a:t> (Francis).</a:t>
          </a:r>
        </a:p>
      </dgm:t>
    </dgm:pt>
    <dgm:pt modelId="{AA5838D1-8350-4A58-B31B-5E5C8F85222D}" type="parTrans" cxnId="{022CBD61-C047-41BD-9F76-B4A4A093E987}">
      <dgm:prSet/>
      <dgm:spPr/>
      <dgm:t>
        <a:bodyPr/>
        <a:lstStyle/>
        <a:p>
          <a:endParaRPr lang="en-US"/>
        </a:p>
      </dgm:t>
    </dgm:pt>
    <dgm:pt modelId="{75EC2E6F-82C7-4F86-9947-21A10C10939B}" type="sibTrans" cxnId="{022CBD61-C047-41BD-9F76-B4A4A093E987}">
      <dgm:prSet/>
      <dgm:spPr/>
      <dgm:t>
        <a:bodyPr/>
        <a:lstStyle/>
        <a:p>
          <a:endParaRPr lang="en-US"/>
        </a:p>
      </dgm:t>
    </dgm:pt>
    <dgm:pt modelId="{019FEA04-A2D3-454C-B96C-C120EF211707}" type="pres">
      <dgm:prSet presAssocID="{9093542A-306D-4A4D-99D0-D7D8170571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B46B35-05D4-4EC4-909B-374E8D39BC94}" type="pres">
      <dgm:prSet presAssocID="{1C02F92C-D43E-40DF-8946-BDF6CC915F2E}" presName="hierRoot1" presStyleCnt="0"/>
      <dgm:spPr/>
    </dgm:pt>
    <dgm:pt modelId="{A1CBCC0B-A8FE-4563-9D01-8FEA91D53715}" type="pres">
      <dgm:prSet presAssocID="{1C02F92C-D43E-40DF-8946-BDF6CC915F2E}" presName="composite" presStyleCnt="0"/>
      <dgm:spPr/>
    </dgm:pt>
    <dgm:pt modelId="{5E7716CB-9DA8-4945-BAF5-82297B09F856}" type="pres">
      <dgm:prSet presAssocID="{1C02F92C-D43E-40DF-8946-BDF6CC915F2E}" presName="background" presStyleLbl="node0" presStyleIdx="0" presStyleCnt="2"/>
      <dgm:spPr/>
    </dgm:pt>
    <dgm:pt modelId="{FC3AA810-C4DD-4288-8A13-D2447012F9FF}" type="pres">
      <dgm:prSet presAssocID="{1C02F92C-D43E-40DF-8946-BDF6CC915F2E}" presName="text" presStyleLbl="fgAcc0" presStyleIdx="0" presStyleCnt="2">
        <dgm:presLayoutVars>
          <dgm:chPref val="3"/>
        </dgm:presLayoutVars>
      </dgm:prSet>
      <dgm:spPr/>
    </dgm:pt>
    <dgm:pt modelId="{14E9928B-4D26-40E9-A914-8C9B7EAB5F4D}" type="pres">
      <dgm:prSet presAssocID="{1C02F92C-D43E-40DF-8946-BDF6CC915F2E}" presName="hierChild2" presStyleCnt="0"/>
      <dgm:spPr/>
    </dgm:pt>
    <dgm:pt modelId="{8BEFF792-2452-4FE2-B742-08D2877A71BE}" type="pres">
      <dgm:prSet presAssocID="{8CA9A9F5-A2AC-4C3E-ADFB-7039AACA7563}" presName="hierRoot1" presStyleCnt="0"/>
      <dgm:spPr/>
    </dgm:pt>
    <dgm:pt modelId="{E95F5149-66A9-42D9-9E6A-D24265DC4D2E}" type="pres">
      <dgm:prSet presAssocID="{8CA9A9F5-A2AC-4C3E-ADFB-7039AACA7563}" presName="composite" presStyleCnt="0"/>
      <dgm:spPr/>
    </dgm:pt>
    <dgm:pt modelId="{4CA1CD31-CDE0-4264-8FCF-AAB4D981643B}" type="pres">
      <dgm:prSet presAssocID="{8CA9A9F5-A2AC-4C3E-ADFB-7039AACA7563}" presName="background" presStyleLbl="node0" presStyleIdx="1" presStyleCnt="2"/>
      <dgm:spPr/>
    </dgm:pt>
    <dgm:pt modelId="{108693CE-45D5-40FC-AC1B-9BB3562AA9C5}" type="pres">
      <dgm:prSet presAssocID="{8CA9A9F5-A2AC-4C3E-ADFB-7039AACA7563}" presName="text" presStyleLbl="fgAcc0" presStyleIdx="1" presStyleCnt="2">
        <dgm:presLayoutVars>
          <dgm:chPref val="3"/>
        </dgm:presLayoutVars>
      </dgm:prSet>
      <dgm:spPr/>
    </dgm:pt>
    <dgm:pt modelId="{E30FBB54-29CB-4E75-B7D9-B991DEA14C47}" type="pres">
      <dgm:prSet presAssocID="{8CA9A9F5-A2AC-4C3E-ADFB-7039AACA7563}" presName="hierChild2" presStyleCnt="0"/>
      <dgm:spPr/>
    </dgm:pt>
  </dgm:ptLst>
  <dgm:cxnLst>
    <dgm:cxn modelId="{16378F5C-062A-4677-8792-C6AEA4F452B3}" type="presOf" srcId="{8CA9A9F5-A2AC-4C3E-ADFB-7039AACA7563}" destId="{108693CE-45D5-40FC-AC1B-9BB3562AA9C5}" srcOrd="0" destOrd="0" presId="urn:microsoft.com/office/officeart/2005/8/layout/hierarchy1"/>
    <dgm:cxn modelId="{022CBD61-C047-41BD-9F76-B4A4A093E987}" srcId="{9093542A-306D-4A4D-99D0-D7D81705713F}" destId="{8CA9A9F5-A2AC-4C3E-ADFB-7039AACA7563}" srcOrd="1" destOrd="0" parTransId="{AA5838D1-8350-4A58-B31B-5E5C8F85222D}" sibTransId="{75EC2E6F-82C7-4F86-9947-21A10C10939B}"/>
    <dgm:cxn modelId="{B79DB2B9-2069-43B9-8C3D-FB3D57F3444F}" type="presOf" srcId="{1C02F92C-D43E-40DF-8946-BDF6CC915F2E}" destId="{FC3AA810-C4DD-4288-8A13-D2447012F9FF}" srcOrd="0" destOrd="0" presId="urn:microsoft.com/office/officeart/2005/8/layout/hierarchy1"/>
    <dgm:cxn modelId="{3869ACC7-1B98-4DB5-B319-42E0114968AA}" type="presOf" srcId="{9093542A-306D-4A4D-99D0-D7D81705713F}" destId="{019FEA04-A2D3-454C-B96C-C120EF211707}" srcOrd="0" destOrd="0" presId="urn:microsoft.com/office/officeart/2005/8/layout/hierarchy1"/>
    <dgm:cxn modelId="{426C11D6-5BDB-49E2-B05B-31166261687F}" srcId="{9093542A-306D-4A4D-99D0-D7D81705713F}" destId="{1C02F92C-D43E-40DF-8946-BDF6CC915F2E}" srcOrd="0" destOrd="0" parTransId="{9F54A914-F277-45C9-BC15-7855C26D384C}" sibTransId="{4C60FF92-1AF6-4FA6-8F50-2B23DD80A9FF}"/>
    <dgm:cxn modelId="{5F30D291-DE17-46C3-AB02-AF2BD8F0B7B0}" type="presParOf" srcId="{019FEA04-A2D3-454C-B96C-C120EF211707}" destId="{F8B46B35-05D4-4EC4-909B-374E8D39BC94}" srcOrd="0" destOrd="0" presId="urn:microsoft.com/office/officeart/2005/8/layout/hierarchy1"/>
    <dgm:cxn modelId="{D2E1356B-E9FF-4EFD-8D4C-FCCBA55D82E1}" type="presParOf" srcId="{F8B46B35-05D4-4EC4-909B-374E8D39BC94}" destId="{A1CBCC0B-A8FE-4563-9D01-8FEA91D53715}" srcOrd="0" destOrd="0" presId="urn:microsoft.com/office/officeart/2005/8/layout/hierarchy1"/>
    <dgm:cxn modelId="{9763904A-1884-4E99-9DB2-BEEAD1E88AD6}" type="presParOf" srcId="{A1CBCC0B-A8FE-4563-9D01-8FEA91D53715}" destId="{5E7716CB-9DA8-4945-BAF5-82297B09F856}" srcOrd="0" destOrd="0" presId="urn:microsoft.com/office/officeart/2005/8/layout/hierarchy1"/>
    <dgm:cxn modelId="{A25CB3B3-1778-49F4-BB74-F9FCC2C355F3}" type="presParOf" srcId="{A1CBCC0B-A8FE-4563-9D01-8FEA91D53715}" destId="{FC3AA810-C4DD-4288-8A13-D2447012F9FF}" srcOrd="1" destOrd="0" presId="urn:microsoft.com/office/officeart/2005/8/layout/hierarchy1"/>
    <dgm:cxn modelId="{7F1BA63E-DC11-4453-B258-5576CD6CC7F1}" type="presParOf" srcId="{F8B46B35-05D4-4EC4-909B-374E8D39BC94}" destId="{14E9928B-4D26-40E9-A914-8C9B7EAB5F4D}" srcOrd="1" destOrd="0" presId="urn:microsoft.com/office/officeart/2005/8/layout/hierarchy1"/>
    <dgm:cxn modelId="{5DEC3D8C-D7C9-4C1C-9E5E-9E18A9D97CA8}" type="presParOf" srcId="{019FEA04-A2D3-454C-B96C-C120EF211707}" destId="{8BEFF792-2452-4FE2-B742-08D2877A71BE}" srcOrd="1" destOrd="0" presId="urn:microsoft.com/office/officeart/2005/8/layout/hierarchy1"/>
    <dgm:cxn modelId="{82DCFA39-3BA2-47F5-A6FA-9A08D98BCE74}" type="presParOf" srcId="{8BEFF792-2452-4FE2-B742-08D2877A71BE}" destId="{E95F5149-66A9-42D9-9E6A-D24265DC4D2E}" srcOrd="0" destOrd="0" presId="urn:microsoft.com/office/officeart/2005/8/layout/hierarchy1"/>
    <dgm:cxn modelId="{5C39402A-D34A-451D-B359-6BF4AD9738C5}" type="presParOf" srcId="{E95F5149-66A9-42D9-9E6A-D24265DC4D2E}" destId="{4CA1CD31-CDE0-4264-8FCF-AAB4D981643B}" srcOrd="0" destOrd="0" presId="urn:microsoft.com/office/officeart/2005/8/layout/hierarchy1"/>
    <dgm:cxn modelId="{5B45874B-90C6-4BAC-B863-6B4A4BC18A2D}" type="presParOf" srcId="{E95F5149-66A9-42D9-9E6A-D24265DC4D2E}" destId="{108693CE-45D5-40FC-AC1B-9BB3562AA9C5}" srcOrd="1" destOrd="0" presId="urn:microsoft.com/office/officeart/2005/8/layout/hierarchy1"/>
    <dgm:cxn modelId="{FDE81CEB-84BA-4A5E-A9FB-2C803FE54B00}" type="presParOf" srcId="{8BEFF792-2452-4FE2-B742-08D2877A71BE}" destId="{E30FBB54-29CB-4E75-B7D9-B991DEA14C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0D47D-3D67-4664-AF52-C3A73EF91C35}">
      <dsp:nvSpPr>
        <dsp:cNvPr id="0" name=""/>
        <dsp:cNvSpPr/>
      </dsp:nvSpPr>
      <dsp:spPr>
        <a:xfrm>
          <a:off x="1981" y="0"/>
          <a:ext cx="3126953" cy="49607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Aux Etats Unis, il y a plus de 795, 000 cas d’AVC chaque année et plus de 130,000 personnes succombe à la maladie.  (Ça veut dire que 1 personne sur 20 qui meurt aux USA souffre de l’AVC).</a:t>
          </a:r>
          <a:endParaRPr lang="en-US" sz="2800" kern="1200" dirty="0"/>
        </a:p>
      </dsp:txBody>
      <dsp:txXfrm>
        <a:off x="1981" y="0"/>
        <a:ext cx="3126953" cy="4960758"/>
      </dsp:txXfrm>
    </dsp:sp>
    <dsp:sp modelId="{3EB9597C-1DDB-483D-84CC-A5AE097C00BE}">
      <dsp:nvSpPr>
        <dsp:cNvPr id="0" name=""/>
        <dsp:cNvSpPr/>
      </dsp:nvSpPr>
      <dsp:spPr>
        <a:xfrm>
          <a:off x="3177107" y="2358879"/>
          <a:ext cx="469042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07681-9BCA-4811-8F6A-A8CCE267DD94}">
      <dsp:nvSpPr>
        <dsp:cNvPr id="0" name=""/>
        <dsp:cNvSpPr/>
      </dsp:nvSpPr>
      <dsp:spPr>
        <a:xfrm>
          <a:off x="3694323" y="14169"/>
          <a:ext cx="3126953" cy="493241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Il est estime qu’ aux Etats Unis, chaque 4 minutes quelqu’un meurt de L’AVC et chaque 10 seconds dans le monde entier. </a:t>
          </a:r>
          <a:endParaRPr lang="en-US" sz="3400" kern="1200" dirty="0"/>
        </a:p>
      </dsp:txBody>
      <dsp:txXfrm>
        <a:off x="3694323" y="14169"/>
        <a:ext cx="3126953" cy="4932419"/>
      </dsp:txXfrm>
    </dsp:sp>
    <dsp:sp modelId="{45E6F863-8C13-4F8A-B3AF-A105550DFB8A}">
      <dsp:nvSpPr>
        <dsp:cNvPr id="0" name=""/>
        <dsp:cNvSpPr/>
      </dsp:nvSpPr>
      <dsp:spPr>
        <a:xfrm>
          <a:off x="6869449" y="2358879"/>
          <a:ext cx="469042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C81D4-AE2E-4483-B170-91E64A1901B0}">
      <dsp:nvSpPr>
        <dsp:cNvPr id="0" name=""/>
        <dsp:cNvSpPr/>
      </dsp:nvSpPr>
      <dsp:spPr>
        <a:xfrm>
          <a:off x="7386665" y="28338"/>
          <a:ext cx="3126953" cy="490408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Sur les 795,000 cas rencontrés chaque année, 610, 000 sont de nouveaux cas. </a:t>
          </a:r>
          <a:endParaRPr lang="en-US" sz="3400" kern="1200" dirty="0"/>
        </a:p>
      </dsp:txBody>
      <dsp:txXfrm>
        <a:off x="7386665" y="28338"/>
        <a:ext cx="3126953" cy="4904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22D1D-AAC7-4075-9CCF-8FC994223675}">
      <dsp:nvSpPr>
        <dsp:cNvPr id="0" name=""/>
        <dsp:cNvSpPr/>
      </dsp:nvSpPr>
      <dsp:spPr>
        <a:xfrm>
          <a:off x="14169" y="9869"/>
          <a:ext cx="11633392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/>
            <a:t>L’AVC est au </a:t>
          </a:r>
          <a:r>
            <a:rPr lang="fr-FR" sz="4500" kern="1200" dirty="0">
              <a:solidFill>
                <a:srgbClr val="FF0000"/>
              </a:solidFill>
            </a:rPr>
            <a:t>5ieme rang des maladies </a:t>
          </a:r>
          <a:r>
            <a:rPr lang="fr-FR" sz="4500" kern="1200" dirty="0"/>
            <a:t>qui tuent aux USA et 2ieme sur le plan mondial</a:t>
          </a:r>
          <a:endParaRPr lang="en-US" sz="4500" kern="1200" dirty="0"/>
        </a:p>
      </dsp:txBody>
      <dsp:txXfrm>
        <a:off x="101554" y="97254"/>
        <a:ext cx="11458622" cy="1615330"/>
      </dsp:txXfrm>
    </dsp:sp>
    <dsp:sp modelId="{B05FF83B-2733-41D7-9D43-534F0073C6BA}">
      <dsp:nvSpPr>
        <dsp:cNvPr id="0" name=""/>
        <dsp:cNvSpPr/>
      </dsp:nvSpPr>
      <dsp:spPr>
        <a:xfrm>
          <a:off x="0" y="1929569"/>
          <a:ext cx="11661731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>
              <a:solidFill>
                <a:srgbClr val="FF0000"/>
              </a:solidFill>
            </a:rPr>
            <a:t>37 % des Américains </a:t>
          </a:r>
          <a:r>
            <a:rPr lang="fr-FR" sz="4500" kern="1200" dirty="0"/>
            <a:t>ne peuvent pas identifier les symptômes de la maladie</a:t>
          </a:r>
          <a:endParaRPr lang="en-US" sz="4500" kern="1200" dirty="0"/>
        </a:p>
      </dsp:txBody>
      <dsp:txXfrm>
        <a:off x="87385" y="2016954"/>
        <a:ext cx="11486961" cy="1615330"/>
      </dsp:txXfrm>
    </dsp:sp>
    <dsp:sp modelId="{CD190AAC-FE2E-45A3-86F7-1E369F951302}">
      <dsp:nvSpPr>
        <dsp:cNvPr id="0" name=""/>
        <dsp:cNvSpPr/>
      </dsp:nvSpPr>
      <dsp:spPr>
        <a:xfrm>
          <a:off x="0" y="3849269"/>
          <a:ext cx="11661731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/>
            <a:t>Dans le monde L’AVC tue plus de </a:t>
          </a:r>
          <a:r>
            <a:rPr lang="fr-FR" sz="4500" kern="1200" dirty="0">
              <a:solidFill>
                <a:srgbClr val="FF0000"/>
              </a:solidFill>
            </a:rPr>
            <a:t>6,2 million </a:t>
          </a:r>
          <a:r>
            <a:rPr lang="fr-FR" sz="4500" kern="1200" dirty="0"/>
            <a:t>de personnes chaque année. </a:t>
          </a:r>
          <a:endParaRPr lang="en-US" sz="4500" kern="1200" dirty="0"/>
        </a:p>
      </dsp:txBody>
      <dsp:txXfrm>
        <a:off x="87385" y="3936654"/>
        <a:ext cx="11486961" cy="1615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73DF6-EFEF-4067-8867-5801E9B1CF74}">
      <dsp:nvSpPr>
        <dsp:cNvPr id="0" name=""/>
        <dsp:cNvSpPr/>
      </dsp:nvSpPr>
      <dsp:spPr>
        <a:xfrm>
          <a:off x="6943" y="0"/>
          <a:ext cx="7109513" cy="10255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37160" rIns="274320" bIns="13716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200" kern="1200" dirty="0"/>
            <a:t>Tabagisme </a:t>
          </a:r>
          <a:endParaRPr lang="en-US" sz="7200" kern="1200" dirty="0"/>
        </a:p>
      </dsp:txBody>
      <dsp:txXfrm>
        <a:off x="57007" y="50064"/>
        <a:ext cx="7009385" cy="925440"/>
      </dsp:txXfrm>
    </dsp:sp>
    <dsp:sp modelId="{61285BCA-F6B0-430C-A6DA-5CF735F6B858}">
      <dsp:nvSpPr>
        <dsp:cNvPr id="0" name=""/>
        <dsp:cNvSpPr/>
      </dsp:nvSpPr>
      <dsp:spPr>
        <a:xfrm>
          <a:off x="3471" y="1078608"/>
          <a:ext cx="7109513" cy="1025568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37160" rIns="274320" bIns="13716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200" kern="1200" dirty="0"/>
            <a:t>High Cholestérol </a:t>
          </a:r>
          <a:endParaRPr lang="en-US" sz="7200" kern="1200" dirty="0"/>
        </a:p>
      </dsp:txBody>
      <dsp:txXfrm>
        <a:off x="53535" y="1128672"/>
        <a:ext cx="7009385" cy="925440"/>
      </dsp:txXfrm>
    </dsp:sp>
    <dsp:sp modelId="{441FD918-D4A0-4BD8-A971-64DD3A02B053}">
      <dsp:nvSpPr>
        <dsp:cNvPr id="0" name=""/>
        <dsp:cNvSpPr/>
      </dsp:nvSpPr>
      <dsp:spPr>
        <a:xfrm>
          <a:off x="3471" y="2140892"/>
          <a:ext cx="7109513" cy="102556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167640" rIns="335280" bIns="16764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800" kern="1200" dirty="0"/>
            <a:t>Diabète</a:t>
          </a:r>
          <a:endParaRPr lang="en-US" sz="7200" kern="1200" dirty="0"/>
        </a:p>
      </dsp:txBody>
      <dsp:txXfrm>
        <a:off x="53535" y="2190956"/>
        <a:ext cx="7009385" cy="925440"/>
      </dsp:txXfrm>
    </dsp:sp>
    <dsp:sp modelId="{AE2AF95B-723A-4274-A393-CE96BD04A6E6}">
      <dsp:nvSpPr>
        <dsp:cNvPr id="0" name=""/>
        <dsp:cNvSpPr/>
      </dsp:nvSpPr>
      <dsp:spPr>
        <a:xfrm>
          <a:off x="3471" y="3232302"/>
          <a:ext cx="7109513" cy="102556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167640" rIns="335280" bIns="16764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800" kern="1200" dirty="0"/>
            <a:t>Alcoolisme</a:t>
          </a:r>
          <a:r>
            <a:rPr lang="fr-FR" sz="7200" kern="1200" dirty="0"/>
            <a:t> </a:t>
          </a:r>
          <a:endParaRPr lang="en-US" sz="7200" kern="1200" dirty="0"/>
        </a:p>
      </dsp:txBody>
      <dsp:txXfrm>
        <a:off x="53535" y="3282366"/>
        <a:ext cx="7009385" cy="925440"/>
      </dsp:txXfrm>
    </dsp:sp>
    <dsp:sp modelId="{923F53F3-D0A9-45E2-925D-699C20DDDEF5}">
      <dsp:nvSpPr>
        <dsp:cNvPr id="0" name=""/>
        <dsp:cNvSpPr/>
      </dsp:nvSpPr>
      <dsp:spPr>
        <a:xfrm>
          <a:off x="3471" y="4309149"/>
          <a:ext cx="7109513" cy="1025568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0" kern="1200" dirty="0"/>
            <a:t>Contraceptifs Oraux</a:t>
          </a:r>
          <a:endParaRPr lang="en-US" sz="6000" kern="1200" dirty="0"/>
        </a:p>
      </dsp:txBody>
      <dsp:txXfrm>
        <a:off x="53535" y="4359213"/>
        <a:ext cx="7009385" cy="925440"/>
      </dsp:txXfrm>
    </dsp:sp>
    <dsp:sp modelId="{83B45041-22EC-4455-912E-9915169A12C6}">
      <dsp:nvSpPr>
        <dsp:cNvPr id="0" name=""/>
        <dsp:cNvSpPr/>
      </dsp:nvSpPr>
      <dsp:spPr>
        <a:xfrm>
          <a:off x="3471" y="5385996"/>
          <a:ext cx="7109513" cy="102556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Ces facteurs sont d’une manière ou d’une autre liés.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Ce qui fait qu’ils contribuent tous a augmenter la tension artérielle qui est signe précurseur de L`AVC et des maladies cardiovasculaires. </a:t>
          </a:r>
          <a:endParaRPr lang="en-US" sz="1800" kern="1200" dirty="0"/>
        </a:p>
      </dsp:txBody>
      <dsp:txXfrm>
        <a:off x="53535" y="5436060"/>
        <a:ext cx="7009385" cy="925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0B888-43D8-4929-8D5A-B6D0FF4DC963}">
      <dsp:nvSpPr>
        <dsp:cNvPr id="0" name=""/>
        <dsp:cNvSpPr/>
      </dsp:nvSpPr>
      <dsp:spPr>
        <a:xfrm>
          <a:off x="8879035" y="2145662"/>
          <a:ext cx="1301723" cy="619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72"/>
              </a:lnTo>
              <a:lnTo>
                <a:pt x="1301723" y="422172"/>
              </a:lnTo>
              <a:lnTo>
                <a:pt x="1301723" y="6195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55CC-867D-425A-BAD9-3A2BB79AA020}">
      <dsp:nvSpPr>
        <dsp:cNvPr id="0" name=""/>
        <dsp:cNvSpPr/>
      </dsp:nvSpPr>
      <dsp:spPr>
        <a:xfrm>
          <a:off x="7577311" y="2145662"/>
          <a:ext cx="1301723" cy="619502"/>
        </a:xfrm>
        <a:custGeom>
          <a:avLst/>
          <a:gdLst/>
          <a:ahLst/>
          <a:cxnLst/>
          <a:rect l="0" t="0" r="0" b="0"/>
          <a:pathLst>
            <a:path>
              <a:moveTo>
                <a:pt x="1301723" y="0"/>
              </a:moveTo>
              <a:lnTo>
                <a:pt x="1301723" y="422172"/>
              </a:lnTo>
              <a:lnTo>
                <a:pt x="0" y="422172"/>
              </a:lnTo>
              <a:lnTo>
                <a:pt x="0" y="6195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91AB-7DB0-4984-822F-C4D9C3B8E78B}">
      <dsp:nvSpPr>
        <dsp:cNvPr id="0" name=""/>
        <dsp:cNvSpPr/>
      </dsp:nvSpPr>
      <dsp:spPr>
        <a:xfrm>
          <a:off x="3645" y="793053"/>
          <a:ext cx="2130093" cy="1352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4CA11-6AD0-48C0-AAF7-D3CDBC5191AD}">
      <dsp:nvSpPr>
        <dsp:cNvPr id="0" name=""/>
        <dsp:cNvSpPr/>
      </dsp:nvSpPr>
      <dsp:spPr>
        <a:xfrm>
          <a:off x="240322" y="1017896"/>
          <a:ext cx="2130093" cy="1352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 cholestérol est une sorte de graisse que l’organisme utilise pour fabriquer  les hormones, la vitamine D et les cellules.</a:t>
          </a:r>
          <a:endParaRPr lang="en-US" sz="1400" kern="1200" dirty="0"/>
        </a:p>
      </dsp:txBody>
      <dsp:txXfrm>
        <a:off x="279939" y="1057513"/>
        <a:ext cx="2050859" cy="1273375"/>
      </dsp:txXfrm>
    </dsp:sp>
    <dsp:sp modelId="{7A1C0B73-6C42-4BF1-B06B-5A60344038C0}">
      <dsp:nvSpPr>
        <dsp:cNvPr id="0" name=""/>
        <dsp:cNvSpPr/>
      </dsp:nvSpPr>
      <dsp:spPr>
        <a:xfrm>
          <a:off x="2607093" y="793053"/>
          <a:ext cx="2130093" cy="1352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32B31-F1FB-4CE7-B611-1DA298C233E8}">
      <dsp:nvSpPr>
        <dsp:cNvPr id="0" name=""/>
        <dsp:cNvSpPr/>
      </dsp:nvSpPr>
      <dsp:spPr>
        <a:xfrm>
          <a:off x="2843770" y="1017896"/>
          <a:ext cx="2130093" cy="1352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Il est fabriqué naturellement par </a:t>
          </a:r>
          <a:r>
            <a:rPr lang="fr-FR" sz="2000" b="1" kern="1200" dirty="0"/>
            <a:t>l’organisme</a:t>
          </a:r>
          <a:r>
            <a:rPr lang="fr-FR" sz="2000" kern="1200" dirty="0"/>
            <a:t> </a:t>
          </a:r>
          <a:endParaRPr lang="en-US" sz="2000" kern="1200" dirty="0"/>
        </a:p>
      </dsp:txBody>
      <dsp:txXfrm>
        <a:off x="2883387" y="1057513"/>
        <a:ext cx="2050859" cy="1273375"/>
      </dsp:txXfrm>
    </dsp:sp>
    <dsp:sp modelId="{4E9391CD-B4BC-4A93-B3D9-FFF55B1B6934}">
      <dsp:nvSpPr>
        <dsp:cNvPr id="0" name=""/>
        <dsp:cNvSpPr/>
      </dsp:nvSpPr>
      <dsp:spPr>
        <a:xfrm>
          <a:off x="5210541" y="793053"/>
          <a:ext cx="2130093" cy="1352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3CC3D-425D-4B23-A404-2EA36CD37042}">
      <dsp:nvSpPr>
        <dsp:cNvPr id="0" name=""/>
        <dsp:cNvSpPr/>
      </dsp:nvSpPr>
      <dsp:spPr>
        <a:xfrm>
          <a:off x="5447218" y="1017896"/>
          <a:ext cx="2130093" cy="1352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Nous le trouvons aussi dans les aliments que nous mangeons</a:t>
          </a:r>
          <a:endParaRPr lang="en-US" sz="2000" kern="1200" dirty="0"/>
        </a:p>
      </dsp:txBody>
      <dsp:txXfrm>
        <a:off x="5486835" y="1057513"/>
        <a:ext cx="2050859" cy="1273375"/>
      </dsp:txXfrm>
    </dsp:sp>
    <dsp:sp modelId="{19D156AD-A95B-4718-8126-5725294C3C68}">
      <dsp:nvSpPr>
        <dsp:cNvPr id="0" name=""/>
        <dsp:cNvSpPr/>
      </dsp:nvSpPr>
      <dsp:spPr>
        <a:xfrm>
          <a:off x="7813988" y="793053"/>
          <a:ext cx="2130093" cy="1352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CC8E3-B1A9-44E8-BE6F-44C03382C8ED}">
      <dsp:nvSpPr>
        <dsp:cNvPr id="0" name=""/>
        <dsp:cNvSpPr/>
      </dsp:nvSpPr>
      <dsp:spPr>
        <a:xfrm>
          <a:off x="8050665" y="1017896"/>
          <a:ext cx="2130093" cy="1352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Deux types de cholestérol</a:t>
          </a:r>
          <a:endParaRPr lang="en-US" sz="2800" kern="1200" dirty="0"/>
        </a:p>
      </dsp:txBody>
      <dsp:txXfrm>
        <a:off x="8090282" y="1057513"/>
        <a:ext cx="2050859" cy="1273375"/>
      </dsp:txXfrm>
    </dsp:sp>
    <dsp:sp modelId="{CC669C03-308E-48F7-990E-8789BA908FE3}">
      <dsp:nvSpPr>
        <dsp:cNvPr id="0" name=""/>
        <dsp:cNvSpPr/>
      </dsp:nvSpPr>
      <dsp:spPr>
        <a:xfrm>
          <a:off x="6512264" y="2765165"/>
          <a:ext cx="2130093" cy="1352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1DE2A-26A2-47A5-9ED3-FCEEFE20253E}">
      <dsp:nvSpPr>
        <dsp:cNvPr id="0" name=""/>
        <dsp:cNvSpPr/>
      </dsp:nvSpPr>
      <dsp:spPr>
        <a:xfrm>
          <a:off x="6748942" y="2990008"/>
          <a:ext cx="2130093" cy="1352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0000"/>
              </a:solidFill>
            </a:rPr>
            <a:t>HDL</a:t>
          </a:r>
          <a:r>
            <a:rPr lang="fr-FR" sz="2000" kern="1200" dirty="0"/>
            <a:t> : Le “bon” cholestérol: aide a éliminer le cholestérol des parois artérielles</a:t>
          </a:r>
          <a:endParaRPr lang="en-US" sz="2000" kern="1200" dirty="0"/>
        </a:p>
      </dsp:txBody>
      <dsp:txXfrm>
        <a:off x="6788559" y="3029625"/>
        <a:ext cx="2050859" cy="1273375"/>
      </dsp:txXfrm>
    </dsp:sp>
    <dsp:sp modelId="{98A89818-FDA9-4DB4-AF6E-BF5C93D2F959}">
      <dsp:nvSpPr>
        <dsp:cNvPr id="0" name=""/>
        <dsp:cNvSpPr/>
      </dsp:nvSpPr>
      <dsp:spPr>
        <a:xfrm>
          <a:off x="9115712" y="2765165"/>
          <a:ext cx="2130093" cy="1352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C25F6-7503-4888-A345-40FE42A084A4}">
      <dsp:nvSpPr>
        <dsp:cNvPr id="0" name=""/>
        <dsp:cNvSpPr/>
      </dsp:nvSpPr>
      <dsp:spPr>
        <a:xfrm>
          <a:off x="9352389" y="2990008"/>
          <a:ext cx="2130093" cy="1352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0000"/>
              </a:solidFill>
            </a:rPr>
            <a:t>LDL </a:t>
          </a:r>
          <a:r>
            <a:rPr lang="fr-FR" sz="2000" kern="1200" dirty="0">
              <a:solidFill>
                <a:srgbClr val="FF0000"/>
              </a:solidFill>
            </a:rPr>
            <a:t>: </a:t>
          </a:r>
          <a:r>
            <a:rPr lang="fr-FR" sz="2000" kern="1200" dirty="0"/>
            <a:t>le “mauvais” cholestérol: se dépose dans les parois des artères</a:t>
          </a:r>
          <a:endParaRPr lang="en-US" sz="2000" kern="1200" dirty="0"/>
        </a:p>
      </dsp:txBody>
      <dsp:txXfrm>
        <a:off x="9392006" y="3029625"/>
        <a:ext cx="2050859" cy="1273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FB422-7865-4F57-8429-C945A220015C}">
      <dsp:nvSpPr>
        <dsp:cNvPr id="0" name=""/>
        <dsp:cNvSpPr/>
      </dsp:nvSpPr>
      <dsp:spPr>
        <a:xfrm>
          <a:off x="5248552" y="1924031"/>
          <a:ext cx="3534816" cy="818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411"/>
              </a:lnTo>
              <a:lnTo>
                <a:pt x="3534816" y="544411"/>
              </a:lnTo>
              <a:lnTo>
                <a:pt x="3534816" y="818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61F87-9C32-4E15-BD73-D8671BE93B0D}">
      <dsp:nvSpPr>
        <dsp:cNvPr id="0" name=""/>
        <dsp:cNvSpPr/>
      </dsp:nvSpPr>
      <dsp:spPr>
        <a:xfrm>
          <a:off x="5117560" y="1924031"/>
          <a:ext cx="91440" cy="818797"/>
        </a:xfrm>
        <a:custGeom>
          <a:avLst/>
          <a:gdLst/>
          <a:ahLst/>
          <a:cxnLst/>
          <a:rect l="0" t="0" r="0" b="0"/>
          <a:pathLst>
            <a:path>
              <a:moveTo>
                <a:pt x="130992" y="0"/>
              </a:moveTo>
              <a:lnTo>
                <a:pt x="130992" y="544411"/>
              </a:lnTo>
              <a:lnTo>
                <a:pt x="45720" y="544411"/>
              </a:lnTo>
              <a:lnTo>
                <a:pt x="45720" y="818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8F8D-2C45-48A4-85FE-72C3AAE46F3C}">
      <dsp:nvSpPr>
        <dsp:cNvPr id="0" name=""/>
        <dsp:cNvSpPr/>
      </dsp:nvSpPr>
      <dsp:spPr>
        <a:xfrm>
          <a:off x="1543191" y="1924031"/>
          <a:ext cx="3705361" cy="818797"/>
        </a:xfrm>
        <a:custGeom>
          <a:avLst/>
          <a:gdLst/>
          <a:ahLst/>
          <a:cxnLst/>
          <a:rect l="0" t="0" r="0" b="0"/>
          <a:pathLst>
            <a:path>
              <a:moveTo>
                <a:pt x="3705361" y="0"/>
              </a:moveTo>
              <a:lnTo>
                <a:pt x="3705361" y="544411"/>
              </a:lnTo>
              <a:lnTo>
                <a:pt x="0" y="544411"/>
              </a:lnTo>
              <a:lnTo>
                <a:pt x="0" y="818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DA576-CF08-489F-B101-3815871E78E0}">
      <dsp:nvSpPr>
        <dsp:cNvPr id="0" name=""/>
        <dsp:cNvSpPr/>
      </dsp:nvSpPr>
      <dsp:spPr>
        <a:xfrm>
          <a:off x="3499526" y="43230"/>
          <a:ext cx="3498052" cy="188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6E5FB-CBC2-4AD3-8B2B-EE89651DA227}">
      <dsp:nvSpPr>
        <dsp:cNvPr id="0" name=""/>
        <dsp:cNvSpPr/>
      </dsp:nvSpPr>
      <dsp:spPr>
        <a:xfrm>
          <a:off x="3828625" y="355874"/>
          <a:ext cx="3498052" cy="188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L'Excess de cholestérol principalement le “LDL” dans le sang augment les risques:</a:t>
          </a:r>
          <a:endParaRPr lang="en-US" sz="1800" kern="1200" dirty="0"/>
        </a:p>
      </dsp:txBody>
      <dsp:txXfrm>
        <a:off x="3883712" y="410961"/>
        <a:ext cx="3387878" cy="1770626"/>
      </dsp:txXfrm>
    </dsp:sp>
    <dsp:sp modelId="{37D3EDA9-6729-4584-8E52-4D50141D31D0}">
      <dsp:nvSpPr>
        <dsp:cNvPr id="0" name=""/>
        <dsp:cNvSpPr/>
      </dsp:nvSpPr>
      <dsp:spPr>
        <a:xfrm>
          <a:off x="62245" y="2742829"/>
          <a:ext cx="2961891" cy="188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1CD1D-2246-4D99-9701-71872262DC35}">
      <dsp:nvSpPr>
        <dsp:cNvPr id="0" name=""/>
        <dsp:cNvSpPr/>
      </dsp:nvSpPr>
      <dsp:spPr>
        <a:xfrm>
          <a:off x="391344" y="3055473"/>
          <a:ext cx="2961891" cy="188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 maladie cardiovasculaires, </a:t>
          </a:r>
          <a:endParaRPr lang="en-US" sz="1800" kern="1200" dirty="0"/>
        </a:p>
      </dsp:txBody>
      <dsp:txXfrm>
        <a:off x="446431" y="3110560"/>
        <a:ext cx="2851717" cy="1770626"/>
      </dsp:txXfrm>
    </dsp:sp>
    <dsp:sp modelId="{F774DDEC-E43D-4D9D-8DA4-978AA6417194}">
      <dsp:nvSpPr>
        <dsp:cNvPr id="0" name=""/>
        <dsp:cNvSpPr/>
      </dsp:nvSpPr>
      <dsp:spPr>
        <a:xfrm>
          <a:off x="3682334" y="2742829"/>
          <a:ext cx="2961891" cy="188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DE08B-69D5-469B-959C-802C8D042A85}">
      <dsp:nvSpPr>
        <dsp:cNvPr id="0" name=""/>
        <dsp:cNvSpPr/>
      </dsp:nvSpPr>
      <dsp:spPr>
        <a:xfrm>
          <a:off x="4011433" y="3055473"/>
          <a:ext cx="2961891" cy="188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 crise cardiaques  </a:t>
          </a:r>
          <a:endParaRPr lang="en-US" sz="1800" kern="1200" dirty="0"/>
        </a:p>
      </dsp:txBody>
      <dsp:txXfrm>
        <a:off x="4066520" y="3110560"/>
        <a:ext cx="2851717" cy="1770626"/>
      </dsp:txXfrm>
    </dsp:sp>
    <dsp:sp modelId="{B9F3B604-AC75-475A-ABDA-E7B702D5509B}">
      <dsp:nvSpPr>
        <dsp:cNvPr id="0" name=""/>
        <dsp:cNvSpPr/>
      </dsp:nvSpPr>
      <dsp:spPr>
        <a:xfrm>
          <a:off x="7302423" y="2742829"/>
          <a:ext cx="2961891" cy="188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B72CA-831D-477F-851C-ADAAE6D41EAA}">
      <dsp:nvSpPr>
        <dsp:cNvPr id="0" name=""/>
        <dsp:cNvSpPr/>
      </dsp:nvSpPr>
      <dsp:spPr>
        <a:xfrm>
          <a:off x="7631522" y="3055473"/>
          <a:ext cx="2961891" cy="188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 l’ AVC.</a:t>
          </a:r>
          <a:endParaRPr lang="en-US" sz="1800" kern="1200" dirty="0"/>
        </a:p>
      </dsp:txBody>
      <dsp:txXfrm>
        <a:off x="7686609" y="3110560"/>
        <a:ext cx="2851717" cy="1770626"/>
      </dsp:txXfrm>
    </dsp:sp>
    <dsp:sp modelId="{1202C8D6-6F31-437D-B14B-AA7DDB4B0303}">
      <dsp:nvSpPr>
        <dsp:cNvPr id="0" name=""/>
        <dsp:cNvSpPr/>
      </dsp:nvSpPr>
      <dsp:spPr>
        <a:xfrm>
          <a:off x="7570504" y="611"/>
          <a:ext cx="2961891" cy="188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2D19B-3C3E-47F9-856E-0CE224C0979E}">
      <dsp:nvSpPr>
        <dsp:cNvPr id="0" name=""/>
        <dsp:cNvSpPr/>
      </dsp:nvSpPr>
      <dsp:spPr>
        <a:xfrm>
          <a:off x="7899603" y="313255"/>
          <a:ext cx="2961891" cy="188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Le LDL se dépose dans les parois artérielle. Les parois artérielles deviennent ainsi minces, ce qui force le cœur a pomper le sang avec plus de force augmentant ainsi la pression artérielle. </a:t>
          </a:r>
          <a:endParaRPr lang="en-US" sz="1600" kern="1200" dirty="0"/>
        </a:p>
      </dsp:txBody>
      <dsp:txXfrm>
        <a:off x="7954690" y="368342"/>
        <a:ext cx="2851717" cy="1770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1052-23B8-43D9-AD92-795ADB3F8464}">
      <dsp:nvSpPr>
        <dsp:cNvPr id="0" name=""/>
        <dsp:cNvSpPr/>
      </dsp:nvSpPr>
      <dsp:spPr>
        <a:xfrm>
          <a:off x="968211" y="810"/>
          <a:ext cx="2063149" cy="123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l’hypertension artérielle</a:t>
          </a:r>
          <a:endParaRPr lang="en-US" sz="1900" kern="1200" dirty="0"/>
        </a:p>
      </dsp:txBody>
      <dsp:txXfrm>
        <a:off x="968211" y="810"/>
        <a:ext cx="2063149" cy="1237889"/>
      </dsp:txXfrm>
    </dsp:sp>
    <dsp:sp modelId="{1C326A07-26AB-41F1-980B-FCF4688BDE64}">
      <dsp:nvSpPr>
        <dsp:cNvPr id="0" name=""/>
        <dsp:cNvSpPr/>
      </dsp:nvSpPr>
      <dsp:spPr>
        <a:xfrm>
          <a:off x="3237675" y="810"/>
          <a:ext cx="2063149" cy="1237889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 tabagisme</a:t>
          </a:r>
          <a:endParaRPr lang="en-US" sz="1900" kern="1200" dirty="0"/>
        </a:p>
      </dsp:txBody>
      <dsp:txXfrm>
        <a:off x="3237675" y="810"/>
        <a:ext cx="2063149" cy="1237889"/>
      </dsp:txXfrm>
    </dsp:sp>
    <dsp:sp modelId="{23E00893-B4FE-4357-803F-C5BAF3BA1D95}">
      <dsp:nvSpPr>
        <dsp:cNvPr id="0" name=""/>
        <dsp:cNvSpPr/>
      </dsp:nvSpPr>
      <dsp:spPr>
        <a:xfrm>
          <a:off x="968211" y="1445015"/>
          <a:ext cx="2063149" cy="1237889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L`</a:t>
          </a:r>
          <a:r>
            <a:rPr lang="fr-FR" sz="1900" kern="1200" noProof="0" dirty="0"/>
            <a:t>obésité</a:t>
          </a:r>
          <a:r>
            <a:rPr lang="fr-FR" sz="1900" kern="1200" dirty="0"/>
            <a:t> abdominal</a:t>
          </a:r>
          <a:endParaRPr lang="en-US" sz="1900" kern="1200" dirty="0"/>
        </a:p>
      </dsp:txBody>
      <dsp:txXfrm>
        <a:off x="968211" y="1445015"/>
        <a:ext cx="2063149" cy="1237889"/>
      </dsp:txXfrm>
    </dsp:sp>
    <dsp:sp modelId="{E4BC1C7B-FDBD-4F93-B4C2-989356DFE10A}">
      <dsp:nvSpPr>
        <dsp:cNvPr id="0" name=""/>
        <dsp:cNvSpPr/>
      </dsp:nvSpPr>
      <dsp:spPr>
        <a:xfrm>
          <a:off x="3237675" y="1445015"/>
          <a:ext cx="2063149" cy="1237889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 type d’alimentation</a:t>
          </a:r>
          <a:endParaRPr lang="en-US" sz="1900" kern="1200" dirty="0"/>
        </a:p>
      </dsp:txBody>
      <dsp:txXfrm>
        <a:off x="3237675" y="1445015"/>
        <a:ext cx="2063149" cy="1237889"/>
      </dsp:txXfrm>
    </dsp:sp>
    <dsp:sp modelId="{B26E76DD-A336-4DC6-AE85-9A2350726C5F}">
      <dsp:nvSpPr>
        <dsp:cNvPr id="0" name=""/>
        <dsp:cNvSpPr/>
      </dsp:nvSpPr>
      <dsp:spPr>
        <a:xfrm>
          <a:off x="968211" y="2889219"/>
          <a:ext cx="2063149" cy="1237889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 manque d’activité physique</a:t>
          </a:r>
          <a:endParaRPr lang="en-US" sz="1900" kern="1200" dirty="0"/>
        </a:p>
      </dsp:txBody>
      <dsp:txXfrm>
        <a:off x="968211" y="2889219"/>
        <a:ext cx="2063149" cy="1237889"/>
      </dsp:txXfrm>
    </dsp:sp>
    <dsp:sp modelId="{82C1A5AA-6F3C-4D13-A766-2C2A49449961}">
      <dsp:nvSpPr>
        <dsp:cNvPr id="0" name=""/>
        <dsp:cNvSpPr/>
      </dsp:nvSpPr>
      <dsp:spPr>
        <a:xfrm>
          <a:off x="3237675" y="2889219"/>
          <a:ext cx="2063149" cy="1237889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La consommation excessive d’alcool</a:t>
          </a:r>
          <a:endParaRPr lang="en-US" sz="1900" kern="1200" dirty="0"/>
        </a:p>
      </dsp:txBody>
      <dsp:txXfrm>
        <a:off x="3237675" y="2889219"/>
        <a:ext cx="2063149" cy="1237889"/>
      </dsp:txXfrm>
    </dsp:sp>
    <dsp:sp modelId="{8E584747-A5F7-41C9-A483-6450BC44AEB3}">
      <dsp:nvSpPr>
        <dsp:cNvPr id="0" name=""/>
        <dsp:cNvSpPr/>
      </dsp:nvSpPr>
      <dsp:spPr>
        <a:xfrm>
          <a:off x="968211" y="4333424"/>
          <a:ext cx="2063149" cy="1237889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 stress et la dépression</a:t>
          </a:r>
          <a:endParaRPr lang="en-US" sz="1900" kern="1200" dirty="0"/>
        </a:p>
      </dsp:txBody>
      <dsp:txXfrm>
        <a:off x="968211" y="4333424"/>
        <a:ext cx="2063149" cy="1237889"/>
      </dsp:txXfrm>
    </dsp:sp>
    <dsp:sp modelId="{849F3953-A0DB-4666-AE3A-96AFAB897739}">
      <dsp:nvSpPr>
        <dsp:cNvPr id="0" name=""/>
        <dsp:cNvSpPr/>
      </dsp:nvSpPr>
      <dsp:spPr>
        <a:xfrm>
          <a:off x="3237675" y="4333424"/>
          <a:ext cx="2063149" cy="123788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La fibrillation atriale ( battement irrégulier et accéléré du Cœur)</a:t>
          </a:r>
          <a:endParaRPr lang="en-US" sz="1900" kern="1200" dirty="0"/>
        </a:p>
      </dsp:txBody>
      <dsp:txXfrm>
        <a:off x="3237675" y="4333424"/>
        <a:ext cx="2063149" cy="12378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16CB-9DA8-4945-BAF5-82297B09F856}">
      <dsp:nvSpPr>
        <dsp:cNvPr id="0" name=""/>
        <dsp:cNvSpPr/>
      </dsp:nvSpPr>
      <dsp:spPr>
        <a:xfrm>
          <a:off x="1283" y="408925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AA810-C4DD-4288-8A13-D2447012F9FF}">
      <dsp:nvSpPr>
        <dsp:cNvPr id="0" name=""/>
        <dsp:cNvSpPr/>
      </dsp:nvSpPr>
      <dsp:spPr>
        <a:xfrm>
          <a:off x="501904" y="884515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American Stroke association: </a:t>
          </a:r>
          <a:r>
            <a:rPr lang="en-US" sz="700" kern="1200" dirty="0">
              <a:hlinkClick xmlns:r="http://schemas.openxmlformats.org/officeDocument/2006/relationships" r:id="rId1"/>
            </a:rPr>
            <a:t>http://www.strokeassociation.org/STROKEORG/</a:t>
          </a:r>
          <a:r>
            <a:rPr lang="en-US" sz="700" kern="1200" dirty="0"/>
            <a:t> (angles)</a:t>
          </a:r>
        </a:p>
      </dsp:txBody>
      <dsp:txXfrm>
        <a:off x="585701" y="968312"/>
        <a:ext cx="4337991" cy="2693452"/>
      </dsp:txXfrm>
    </dsp:sp>
    <dsp:sp modelId="{4CA1CD31-CDE0-4264-8FCF-AAB4D981643B}">
      <dsp:nvSpPr>
        <dsp:cNvPr id="0" name=""/>
        <dsp:cNvSpPr/>
      </dsp:nvSpPr>
      <dsp:spPr>
        <a:xfrm>
          <a:off x="5508110" y="408925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693CE-45D5-40FC-AC1B-9BB3562AA9C5}">
      <dsp:nvSpPr>
        <dsp:cNvPr id="0" name=""/>
        <dsp:cNvSpPr/>
      </dsp:nvSpPr>
      <dsp:spPr>
        <a:xfrm>
          <a:off x="6008730" y="884515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Passport santé: </a:t>
          </a:r>
          <a:r>
            <a:rPr lang="en-US" sz="700" kern="1200" dirty="0">
              <a:hlinkClick xmlns:r="http://schemas.openxmlformats.org/officeDocument/2006/relationships" r:id="rId2"/>
            </a:rPr>
            <a:t>http://www.passeportsante.net/fr/Maux/Problemes/Fiche.aspx?doc=accident_vasculaire_cerebral_pm</a:t>
          </a:r>
          <a:r>
            <a:rPr lang="en-US" sz="700" kern="1200" dirty="0"/>
            <a:t> (Francis).</a:t>
          </a:r>
        </a:p>
      </dsp:txBody>
      <dsp:txXfrm>
        <a:off x="6092527" y="968312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1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5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2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3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2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6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3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0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8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7BEB-4A70-4446-B4EA-373B3A77FEC3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2BE7-5368-4EAE-807C-5C1AF8AB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eportsante.net/fr/Maux/Problemes/Fiche.aspx?doc=accident_vasculaire_cerebral_pm" TargetMode="External"/><Relationship Id="rId2" Type="http://schemas.openxmlformats.org/officeDocument/2006/relationships/hyperlink" Target="http://www.avcvitele15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chemeClr val="bg2"/>
                </a:solidFill>
              </a:rPr>
              <a:t>L’ACCIDENT VASCULAIRE CÉRÉBRAL (stroke en Anglais)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 dirty="0"/>
              <a:t>Presentation: Sylvain K. Gbogbo</a:t>
            </a:r>
          </a:p>
          <a:p>
            <a:r>
              <a:rPr lang="en-US" sz="1800" dirty="0"/>
              <a:t>               </a:t>
            </a:r>
            <a:r>
              <a:rPr lang="en-US" sz="1800"/>
              <a:t>Apelete V. </a:t>
            </a:r>
            <a:r>
              <a:rPr lang="en-US" sz="1800" dirty="0"/>
              <a:t>Sani</a:t>
            </a:r>
          </a:p>
        </p:txBody>
      </p:sp>
    </p:spTree>
    <p:extLst>
      <p:ext uri="{BB962C8B-B14F-4D97-AF65-F5344CB8AC3E}">
        <p14:creationId xmlns:p14="http://schemas.microsoft.com/office/powerpoint/2010/main" val="2028865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25" y="150312"/>
            <a:ext cx="11053079" cy="989556"/>
          </a:xfrm>
        </p:spPr>
        <p:txBody>
          <a:bodyPr>
            <a:normAutofit/>
          </a:bodyPr>
          <a:lstStyle/>
          <a:p>
            <a:r>
              <a:rPr lang="fr-FR" sz="5400" b="1" dirty="0"/>
              <a:t>LE CHOLESTEROL</a:t>
            </a:r>
            <a:endParaRPr lang="en-US" sz="5400" b="1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218355"/>
              </p:ext>
            </p:extLst>
          </p:nvPr>
        </p:nvGraphicFramePr>
        <p:xfrm>
          <a:off x="300625" y="1365336"/>
          <a:ext cx="11486129" cy="513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736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21" y="112735"/>
            <a:ext cx="11103279" cy="1127342"/>
          </a:xfrm>
        </p:spPr>
        <p:txBody>
          <a:bodyPr>
            <a:normAutofit/>
          </a:bodyPr>
          <a:lstStyle/>
          <a:p>
            <a:r>
              <a:rPr lang="fr-FR" sz="5400" b="1" dirty="0"/>
              <a:t>LE CHOLESTEROL</a:t>
            </a:r>
            <a:endParaRPr lang="en-US" sz="5400" b="1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032141"/>
              </p:ext>
            </p:extLst>
          </p:nvPr>
        </p:nvGraphicFramePr>
        <p:xfrm>
          <a:off x="838200" y="1240077"/>
          <a:ext cx="10923740" cy="493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47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fr-FR" sz="3000" dirty="0"/>
              <a:t>QUELQUES ALIMENTS ET LE CHOLESTEROL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238" y="225467"/>
            <a:ext cx="6225436" cy="6463431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4800" b="1" dirty="0">
                <a:solidFill>
                  <a:srgbClr val="FF0000"/>
                </a:solidFill>
              </a:rPr>
              <a:t>A éviter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4000" dirty="0">
                <a:solidFill>
                  <a:schemeClr val="bg1"/>
                </a:solidFill>
              </a:rPr>
              <a:t>Le jaune de l’œuf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4000" dirty="0">
                <a:solidFill>
                  <a:schemeClr val="bg1"/>
                </a:solidFill>
              </a:rPr>
              <a:t>Le beurre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4000" dirty="0">
                <a:solidFill>
                  <a:schemeClr val="bg1"/>
                </a:solidFill>
              </a:rPr>
              <a:t>Les viandes grasses (mouton, agneau, oie, bœuf, poule),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4000" dirty="0">
                <a:solidFill>
                  <a:schemeClr val="bg1"/>
                </a:solidFill>
              </a:rPr>
              <a:t>du lait entier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4000" dirty="0">
                <a:solidFill>
                  <a:schemeClr val="bg1"/>
                </a:solidFill>
              </a:rPr>
              <a:t>Les huiles tropicales de noix de coco et de palme, augmentent les niveaux de LDL ( polémique)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0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fr-FR" sz="3000" dirty="0"/>
              <a:t>QUELQUES ALIMENTS ET LE CHOLESTEROL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186" y="225467"/>
            <a:ext cx="6225435" cy="641332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4800" b="1" dirty="0">
                <a:solidFill>
                  <a:srgbClr val="FF0000"/>
                </a:solidFill>
              </a:rPr>
              <a:t>Aliments conseillés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</a:rPr>
              <a:t>les huiles végétales (tournesol, colza, mais, noix, olive, raisins, soja)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</a:rPr>
              <a:t>le poisson type thon, saumon, maquereau ou sardine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</a:rPr>
              <a:t>Il est également recommandé de manger des fruits et des légumes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</a:rPr>
              <a:t>Le lait de soja, …….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4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6D5A1A-5F35-4C30-B24D-0D16D806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accent1"/>
                </a:solidFill>
              </a:rPr>
              <a:t>COMMENT SE MANIFESTE LA MALADIE (VIDEO)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00D3C-FFC9-4264-8EF1-9D8C1097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526092"/>
            <a:ext cx="6673174" cy="584965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https://youtu.be/pcmrgwNCPwM</a:t>
            </a:r>
          </a:p>
        </p:txBody>
      </p:sp>
    </p:spTree>
    <p:extLst>
      <p:ext uri="{BB962C8B-B14F-4D97-AF65-F5344CB8AC3E}">
        <p14:creationId xmlns:p14="http://schemas.microsoft.com/office/powerpoint/2010/main" val="98588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430C0C1-1A6A-4969-9F02-855A155D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QUELQUES SIGNES D’AVC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A19C0-C65B-4227-9E6C-1ECB7BBC1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450936"/>
            <a:ext cx="6798435" cy="588723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5400" dirty="0"/>
              <a:t>Le symptôme le plus fréquent de l ’AVC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4800" dirty="0"/>
              <a:t> Le relâchement soudain du visage,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4800" dirty="0"/>
              <a:t>du bras ou de la jambe,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4800" dirty="0"/>
              <a:t>le plus fréquemment d’un seul côté</a:t>
            </a:r>
            <a:r>
              <a:rPr lang="fr-F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2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05D169-2906-4D06-9A19-51DD35D4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QUELQUES SIGNES D’AVC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8389-9B8F-4357-BC61-B610A7C3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63462"/>
            <a:ext cx="7107643" cy="5949863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4400" b="1" dirty="0"/>
              <a:t>Autres signes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600" dirty="0"/>
              <a:t>engourdissement ou paralysie du visage, du bras ou de la jambe, particulièrement d’un seul côté,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600" dirty="0"/>
              <a:t> difficulté à parler ou à comprendre, confusion mentale,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600" dirty="0"/>
              <a:t> trouble de la vision dans un ou les deux yeux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600" dirty="0"/>
              <a:t> difficulté à marcher, vertiges, perte d’équilibre,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600" dirty="0"/>
              <a:t> mal de tête intense et intense de cause inconnue</a:t>
            </a:r>
            <a:r>
              <a:rPr lang="fr-FR" sz="32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772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F1E93B-B1B1-4007-A91B-BA8E12E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COMMENT PREVENIR lava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B341-2109-47B0-AF72-6D603FA5B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5400" dirty="0"/>
              <a:t>Réduire les facteurs de risques</a:t>
            </a:r>
          </a:p>
        </p:txBody>
      </p:sp>
    </p:spTree>
    <p:extLst>
      <p:ext uri="{BB962C8B-B14F-4D97-AF65-F5344CB8AC3E}">
        <p14:creationId xmlns:p14="http://schemas.microsoft.com/office/powerpoint/2010/main" val="355972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D7481200-3BB2-4CA3-9D54-1077F6F765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29016-0117-4C8B-9BA8-170973A3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Quels sont les facteurs de risques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736060"/>
              </p:ext>
            </p:extLst>
          </p:nvPr>
        </p:nvGraphicFramePr>
        <p:xfrm>
          <a:off x="642938" y="642938"/>
          <a:ext cx="6269037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127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5C92171-BA29-4BCE-9CE7-B7188807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accent1"/>
                </a:solidFill>
              </a:rPr>
              <a:t>QUE FAIRE EN CAS D’AVC  ( Vidéo)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66EAE-3650-42FC-A812-9F7E81F3B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http://www.avcvitele15.com/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http://www.passeportsante.net/fr/Maux/Problemes/Fiche.aspx?doc=accident_vasculaire_cerebral_pm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641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7D1B5-3477-499F-ACC5-2C8B07F4ED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6B319F-86FE-4754-878E-06F0804D8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BDAFF-6E50-4D34-B7CD-909DFB77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A </a:t>
            </a:r>
            <a:r>
              <a:rPr lang="fr-FR" sz="3200" dirty="0">
                <a:solidFill>
                  <a:srgbClr val="FFFFFF"/>
                </a:solidFill>
              </a:rPr>
              <a:t>couvrir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fr-FR" sz="3200" dirty="0">
                <a:solidFill>
                  <a:srgbClr val="FFFFFF"/>
                </a:solidFill>
              </a:rPr>
              <a:t>aujourd'hui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F0CEC-F139-40D2-9F9C-2F6CBF561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1120" y="313151"/>
            <a:ext cx="3758536" cy="631311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700" dirty="0"/>
              <a:t> </a:t>
            </a:r>
            <a:r>
              <a:rPr lang="fr-FR" sz="2400" dirty="0"/>
              <a:t>C’EST QUOI L’ACCIDENT VASCULAIRE CÉRÉBRAL (stroke en Anglais)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POURQUOI DEVONS NOUS ETRE CONCERNE PAR L’ AVC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QUELS SONT LES RISQUES 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UN REBRIQUE SUR LE CHOLESTEROL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QUELQUES ALIMENTS A GRAND TAUX DE CHOLESTEROL</a:t>
            </a:r>
          </a:p>
          <a:p>
            <a:endParaRPr lang="fr-FR" sz="1700" dirty="0"/>
          </a:p>
          <a:p>
            <a:endParaRPr lang="en-US" sz="1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0EB8-EDEF-4D54-A44B-BD709D298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2222" y="313151"/>
            <a:ext cx="3672660" cy="63131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COMMENT SE MANIFESTE LA MALADIE (VIDEO)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QUELQUES SIGNES D’AVC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COMMENT PREVENIR l’AVC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QUE FAIRE EN CAS D’AVC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POUR PLUS D’INFORMATION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13209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05D169-2906-4D06-9A19-51DD35D4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QUE FAUT-IL FAIRE EN CAS D`AVC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8389-9B8F-4357-BC61-B610A7C3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54068"/>
            <a:ext cx="7001024" cy="594986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fr-FR" sz="4400" b="1" dirty="0"/>
          </a:p>
          <a:p>
            <a:pPr marL="0" indent="0">
              <a:buNone/>
            </a:pPr>
            <a:r>
              <a:rPr lang="fr-FR" sz="5400" b="1" dirty="0">
                <a:latin typeface="Baskerville Old Face" panose="02020602080505020303" pitchFamily="18" charset="0"/>
              </a:rPr>
              <a:t>1-Reconnaitre les signes</a:t>
            </a:r>
          </a:p>
          <a:p>
            <a:pPr marL="0" indent="0">
              <a:buNone/>
            </a:pPr>
            <a:r>
              <a:rPr lang="fr-FR" sz="5400" b="1" dirty="0">
                <a:latin typeface="Baskerville Old Face" panose="02020602080505020303" pitchFamily="18" charset="0"/>
              </a:rPr>
              <a:t>2- Appeler 911</a:t>
            </a:r>
          </a:p>
          <a:p>
            <a:pPr marL="0" indent="0">
              <a:buNone/>
            </a:pPr>
            <a:r>
              <a:rPr lang="fr-FR" sz="5400" b="1" dirty="0">
                <a:latin typeface="Baskerville Old Face" panose="02020602080505020303" pitchFamily="18" charset="0"/>
              </a:rPr>
              <a:t>3- Rester avec la personne</a:t>
            </a:r>
          </a:p>
          <a:p>
            <a:pPr marL="0" indent="0">
              <a:buNone/>
            </a:pPr>
            <a:r>
              <a:rPr lang="fr-FR" sz="5400" b="1" dirty="0">
                <a:latin typeface="Baskerville Old Face" panose="02020602080505020303" pitchFamily="18" charset="0"/>
              </a:rPr>
              <a:t>4- Prendre notes</a:t>
            </a:r>
          </a:p>
          <a:p>
            <a:pPr marL="0" indent="0">
              <a:buNone/>
            </a:pPr>
            <a:r>
              <a:rPr lang="fr-FR" sz="5400" b="1" dirty="0">
                <a:latin typeface="Baskerville Old Face" panose="02020602080505020303" pitchFamily="18" charset="0"/>
              </a:rPr>
              <a:t>5- Ne donner rien à manger ou à boire à  la personne</a:t>
            </a:r>
          </a:p>
          <a:p>
            <a:pPr marL="0" indent="0">
              <a:buNone/>
            </a:pP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93730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9AD21-9084-4E5F-80EF-0DF3A783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POUR PLUS D’INFORMATION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386882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57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2ED9029-64A6-4BAE-BA25-DC2A13D43E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4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E17A99-1553-4633-ADFB-5CCDCF801D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FABACF-DDBE-415C-8EE1-F7DD68C632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173" y="1608667"/>
            <a:ext cx="2556390" cy="4491015"/>
          </a:xfrm>
        </p:spPr>
        <p:txBody>
          <a:bodyPr anchor="t">
            <a:normAutofit/>
          </a:bodyPr>
          <a:lstStyle/>
          <a:p>
            <a:pPr algn="r"/>
            <a:r>
              <a:rPr lang="fr-FR" sz="3200" dirty="0">
                <a:solidFill>
                  <a:srgbClr val="FFFFFF"/>
                </a:solidFill>
              </a:rPr>
              <a:t>C’EST QUOI L’ACCIDENT VASCULAIRE CÉRÉBRAL (stroke en Anglais)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91" y="212943"/>
            <a:ext cx="7265096" cy="64884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5400" dirty="0">
                <a:solidFill>
                  <a:srgbClr val="FFFFFF"/>
                </a:solidFill>
              </a:rPr>
              <a:t>Un accident vasculaire cérébral, plus simplement appelé “AVC”, est due à une interruption de la circulation sanguine vers le cerveau qui n’est alors plus alimenté en oxygène et en nutriments.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29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63" y="551144"/>
            <a:ext cx="3869099" cy="5774499"/>
          </a:xfrm>
        </p:spPr>
        <p:txBody>
          <a:bodyPr>
            <a:normAutofit/>
          </a:bodyPr>
          <a:lstStyle/>
          <a:p>
            <a:pPr algn="r"/>
            <a:r>
              <a:rPr lang="fr-FR" sz="4000" dirty="0">
                <a:solidFill>
                  <a:schemeClr val="accent1"/>
                </a:solidFill>
              </a:rPr>
              <a:t>C’EST QUOI L’ACCIDENT VASCULAIRE CÉRÉBRAL (stroke en Anglais)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6" y="537994"/>
            <a:ext cx="7070066" cy="5999966"/>
          </a:xfrm>
        </p:spPr>
        <p:txBody>
          <a:bodyPr anchor="ctr"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sz="3900" dirty="0"/>
              <a:t>Deux mécanismes peuvent être à l’origine de l’interruption de la circulation sanguine :</a:t>
            </a:r>
          </a:p>
          <a:p>
            <a:pPr marL="457200" lvl="1" indent="0">
              <a:buNone/>
            </a:pPr>
            <a:endParaRPr lang="fr-FR" sz="39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3900" dirty="0"/>
              <a:t>dans 80% des cas, il s’agit de la formation d’un “bouchon” dans une artère souvent dû à l’accumulation de graisses sur la parois des vaisseaux sanguins (infarctus cérébral)</a:t>
            </a:r>
          </a:p>
          <a:p>
            <a:pPr marL="914400" lvl="2" indent="0">
              <a:buNone/>
            </a:pPr>
            <a:endParaRPr lang="fr-FR" sz="39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3900" dirty="0"/>
              <a:t> dans 20% des cas, l’AVC est la conséquence de la rupture d’un vaisseau sanguin entraînant un épanchement de sang dans le cerveau (hémorragie cérébrale).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613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text on a white background&#10;&#10;Description generated with very high confidenc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2961" y="307731"/>
            <a:ext cx="4890074" cy="3997637"/>
          </a:xfrm>
          <a:prstGeom prst="rect">
            <a:avLst/>
          </a:prstGeom>
        </p:spPr>
      </p:pic>
      <p:pic>
        <p:nvPicPr>
          <p:cNvPr id="7" name="Content Placeholder 6" descr="A picture containing indoor, sculpture&#10;&#10;Description generated with high confidence">
            <a:extLst>
              <a:ext uri="{FF2B5EF4-FFF2-40B4-BE49-F238E27FC236}">
                <a16:creationId xmlns:a16="http://schemas.microsoft.com/office/drawing/2014/main" id="{A16013E5-FCBE-4766-ABEB-BB467E63E3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6043" y="458358"/>
            <a:ext cx="5455917" cy="3696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C’EST QUOI L’ACCIDENT VASCULAIRE CÉRÉBRAL (stroke </a:t>
            </a:r>
            <a:r>
              <a:rPr lang="fr-FR" sz="3000" dirty="0">
                <a:solidFill>
                  <a:schemeClr val="bg1"/>
                </a:solidFill>
              </a:rPr>
              <a:t>en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Anglais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490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66F6E8-4D4A-4907-940A-774703A2D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1F5A56-E82B-4FD5-9025-B72896FFBB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529884"/>
            <a:ext cx="8543795" cy="1096331"/>
          </a:xfrm>
        </p:spPr>
        <p:txBody>
          <a:bodyPr>
            <a:normAutofit/>
          </a:bodyPr>
          <a:lstStyle/>
          <a:p>
            <a:r>
              <a:rPr lang="fr-FR" sz="3400" dirty="0"/>
              <a:t>POURQUOI DEVONS NOUS ETRE CONCERNE PAR L’ AVC</a:t>
            </a:r>
            <a:endParaRPr lang="en-US" sz="3400" dirty="0"/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611034"/>
              </p:ext>
            </p:extLst>
          </p:nvPr>
        </p:nvGraphicFramePr>
        <p:xfrm>
          <a:off x="838200" y="175364"/>
          <a:ext cx="10515600" cy="496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47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3" y="137785"/>
            <a:ext cx="11912251" cy="851771"/>
          </a:xfrm>
        </p:spPr>
        <p:txBody>
          <a:bodyPr>
            <a:normAutofit/>
          </a:bodyPr>
          <a:lstStyle/>
          <a:p>
            <a:r>
              <a:rPr lang="fr-FR" sz="4000" dirty="0"/>
              <a:t>POURQUOI DEVONS NOUS ETRE CONCERNE PAR L’AVC</a:t>
            </a:r>
            <a:endParaRPr lang="en-US" sz="4000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842757"/>
              </p:ext>
            </p:extLst>
          </p:nvPr>
        </p:nvGraphicFramePr>
        <p:xfrm>
          <a:off x="338203" y="989556"/>
          <a:ext cx="11661731" cy="564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46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3346182"/>
            <a:ext cx="3425957" cy="165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773" y="365125"/>
            <a:ext cx="8529759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QUELS SONT LES RISQUES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860" y="1440493"/>
            <a:ext cx="8225800" cy="473647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Le principal facteur de risque de l’AVC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chemeClr val="bg1"/>
                </a:solidFill>
              </a:rPr>
              <a:t>  est </a:t>
            </a:r>
            <a:r>
              <a:rPr lang="fr-FR" sz="4400" dirty="0">
                <a:solidFill>
                  <a:srgbClr val="FF0000"/>
                </a:solidFill>
              </a:rPr>
              <a:t>l’hypertension artérielle</a:t>
            </a:r>
            <a:r>
              <a:rPr lang="fr-FR" sz="4400" dirty="0">
                <a:solidFill>
                  <a:schemeClr val="bg1"/>
                </a:solidFill>
              </a:rPr>
              <a:t> </a:t>
            </a:r>
            <a:r>
              <a:rPr lang="fr-FR" sz="3500" dirty="0">
                <a:solidFill>
                  <a:schemeClr val="bg1"/>
                </a:solidFill>
              </a:rPr>
              <a:t>communément appelée la « </a:t>
            </a:r>
            <a:r>
              <a:rPr lang="fr-FR" sz="4400" b="1" dirty="0">
                <a:solidFill>
                  <a:srgbClr val="FF0000"/>
                </a:solidFill>
              </a:rPr>
              <a:t>Tension »</a:t>
            </a:r>
            <a:r>
              <a:rPr lang="fr-FR" sz="4400" b="1" dirty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bg1"/>
                </a:solidFill>
              </a:rPr>
              <a:t>Le problème: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bg1"/>
                </a:solidFill>
              </a:rPr>
              <a:t>Beaucoup ne savent pas qu’ils ont la Tension 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bg1"/>
                </a:solidFill>
              </a:rPr>
              <a:t>Puisque c`est une « maladie silencieuse 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</a:rPr>
              <a:t> Il est donc  très important de surveiller sa tension artérielle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</a:rPr>
              <a:t> Quels sont les facteurs qui augmentent la tension artérielle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1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D7481200-3BB2-4CA3-9D54-1077F6F765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Les facteurs qui augmentent la tension artérielle</a:t>
            </a:r>
            <a:br>
              <a:rPr lang="fr-FR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963557"/>
              </p:ext>
            </p:extLst>
          </p:nvPr>
        </p:nvGraphicFramePr>
        <p:xfrm>
          <a:off x="286424" y="150312"/>
          <a:ext cx="7116457" cy="641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35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966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Baskerville Old Face</vt:lpstr>
      <vt:lpstr>Calibri</vt:lpstr>
      <vt:lpstr>Calibri Light</vt:lpstr>
      <vt:lpstr>Wingdings</vt:lpstr>
      <vt:lpstr>Office Theme</vt:lpstr>
      <vt:lpstr>L’ACCIDENT VASCULAIRE CÉRÉBRAL (stroke en Anglais)</vt:lpstr>
      <vt:lpstr>A couvrir aujourd'hui</vt:lpstr>
      <vt:lpstr>C’EST QUOI L’ACCIDENT VASCULAIRE CÉRÉBRAL (stroke en Anglais)</vt:lpstr>
      <vt:lpstr>C’EST QUOI L’ACCIDENT VASCULAIRE CÉRÉBRAL (stroke en Anglais)</vt:lpstr>
      <vt:lpstr>C’EST QUOI L’ACCIDENT VASCULAIRE CÉRÉBRAL (stroke en Anglais)</vt:lpstr>
      <vt:lpstr>POURQUOI DEVONS NOUS ETRE CONCERNE PAR L’ AVC</vt:lpstr>
      <vt:lpstr>POURQUOI DEVONS NOUS ETRE CONCERNE PAR L’AVC</vt:lpstr>
      <vt:lpstr>QUELS SONT LES RISQUES </vt:lpstr>
      <vt:lpstr>Les facteurs qui augmentent la tension artérielle </vt:lpstr>
      <vt:lpstr>LE CHOLESTEROL</vt:lpstr>
      <vt:lpstr>LE CHOLESTEROL</vt:lpstr>
      <vt:lpstr>QUELQUES ALIMENTS ET LE CHOLESTEROL</vt:lpstr>
      <vt:lpstr>QUELQUES ALIMENTS ET LE CHOLESTEROL</vt:lpstr>
      <vt:lpstr>COMMENT SE MANIFESTE LA MALADIE (VIDEO)</vt:lpstr>
      <vt:lpstr>QUELQUES SIGNES D’AVC</vt:lpstr>
      <vt:lpstr>QUELQUES SIGNES D’AVC</vt:lpstr>
      <vt:lpstr>COMMENT PREVENIR lava</vt:lpstr>
      <vt:lpstr>Quels sont les facteurs de risques</vt:lpstr>
      <vt:lpstr>QUE FAIRE EN CAS D’AVC  ( Vidéo)</vt:lpstr>
      <vt:lpstr>QUE FAUT-IL FAIRE EN CAS D`AVC</vt:lpstr>
      <vt:lpstr>POUR PLUS D’INFORMATION</vt:lpstr>
    </vt:vector>
  </TitlesOfParts>
  <Company>Mercy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L’ACCIDENT VASCULAIRE CÉRÉBRAL (stroke en Anglais)</dc:title>
  <dc:creator>Autologon CHP8DWG8Y1</dc:creator>
  <cp:lastModifiedBy>vich sani</cp:lastModifiedBy>
  <cp:revision>55</cp:revision>
  <dcterms:created xsi:type="dcterms:W3CDTF">2017-09-16T22:18:47Z</dcterms:created>
  <dcterms:modified xsi:type="dcterms:W3CDTF">2017-09-23T15:33:12Z</dcterms:modified>
</cp:coreProperties>
</file>